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95" r:id="rId6"/>
    <p:sldId id="294" r:id="rId7"/>
    <p:sldId id="286" r:id="rId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43" d="100"/>
          <a:sy n="143" d="100"/>
        </p:scale>
        <p:origin x="780" y="10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5E26F0-C9F8-4014-B2DC-CD32E3B73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94" y="0"/>
            <a:ext cx="9191788" cy="52360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1600" y="1347614"/>
            <a:ext cx="2376264" cy="1080121"/>
          </a:xfrm>
        </p:spPr>
        <p:txBody>
          <a:bodyPr/>
          <a:lstStyle/>
          <a:p>
            <a:r>
              <a:rPr lang="en-US" altLang="ko-KR" sz="7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itchFamily="50" charset="-127"/>
              </a:rPr>
              <a:t>Sets</a:t>
            </a:r>
            <a:endParaRPr lang="en-US" altLang="ko-KR" sz="7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43608" y="3127050"/>
            <a:ext cx="2232248" cy="70484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from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localhost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31840" y="91556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1779662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2667761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555859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91556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1779662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266776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555860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51840" y="996208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Roles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51840" y="1890513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About the project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51838" y="2756156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Used applications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51840" y="3655120"/>
            <a:ext cx="439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Code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" y="195486"/>
            <a:ext cx="9144001" cy="576064"/>
          </a:xfrm>
        </p:spPr>
        <p:txBody>
          <a:bodyPr/>
          <a:lstStyle/>
          <a:p>
            <a:r>
              <a:rPr lang="en-US" altLang="ko-KR" sz="3700" b="1" dirty="0">
                <a:solidFill>
                  <a:schemeClr val="accent1"/>
                </a:solidFill>
                <a:latin typeface="+mn-lt"/>
              </a:rPr>
              <a:t>Roles</a:t>
            </a:r>
            <a:endParaRPr lang="ko-KR" altLang="en-US" sz="3700" b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94759"/>
              </p:ext>
            </p:extLst>
          </p:nvPr>
        </p:nvGraphicFramePr>
        <p:xfrm>
          <a:off x="3898719" y="987574"/>
          <a:ext cx="1346561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Vasil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Stanchev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Scrum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Trainer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4D1AA-78FC-42F2-B0DB-B28912AE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30410"/>
              </p:ext>
            </p:extLst>
          </p:nvPr>
        </p:nvGraphicFramePr>
        <p:xfrm>
          <a:off x="5744947" y="987241"/>
          <a:ext cx="1344369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Boris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Kanev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BK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Front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F155E7-DDAA-43EE-88FE-CA235989F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60975"/>
              </p:ext>
            </p:extLst>
          </p:nvPr>
        </p:nvGraphicFramePr>
        <p:xfrm>
          <a:off x="242141" y="987575"/>
          <a:ext cx="1346561" cy="3384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Martin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Sevov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MS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Back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177974-BA33-4AE1-BC2C-164E94D35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3209"/>
              </p:ext>
            </p:extLst>
          </p:nvPr>
        </p:nvGraphicFramePr>
        <p:xfrm>
          <a:off x="2052490" y="987575"/>
          <a:ext cx="1344369" cy="338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2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Alexandra </a:t>
                      </a:r>
                      <a:r>
                        <a:rPr lang="en-US" altLang="ko-KR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Laleva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67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AL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Front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6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4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ABDFD7-EF32-480B-BCEC-83D4A40E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31753"/>
              </p:ext>
            </p:extLst>
          </p:nvPr>
        </p:nvGraphicFramePr>
        <p:xfrm>
          <a:off x="7588983" y="987241"/>
          <a:ext cx="1346561" cy="3384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3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Georgi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Mihov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75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GM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Code 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4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2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3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Freeform 1129">
            <a:extLst>
              <a:ext uri="{FF2B5EF4-FFF2-40B4-BE49-F238E27FC236}">
                <a16:creationId xmlns:a16="http://schemas.microsoft.com/office/drawing/2014/main" id="{4F6D94BB-8C45-4F5E-A7C6-503800D1F376}"/>
              </a:ext>
            </a:extLst>
          </p:cNvPr>
          <p:cNvSpPr>
            <a:spLocks noEditPoints="1"/>
          </p:cNvSpPr>
          <p:nvPr/>
        </p:nvSpPr>
        <p:spPr bwMode="auto">
          <a:xfrm>
            <a:off x="482193" y="2409031"/>
            <a:ext cx="506413" cy="533400"/>
          </a:xfrm>
          <a:custGeom>
            <a:avLst/>
            <a:gdLst>
              <a:gd name="T0" fmla="*/ 147 w 170"/>
              <a:gd name="T1" fmla="*/ 98 h 179"/>
              <a:gd name="T2" fmla="*/ 148 w 170"/>
              <a:gd name="T3" fmla="*/ 85 h 179"/>
              <a:gd name="T4" fmla="*/ 147 w 170"/>
              <a:gd name="T5" fmla="*/ 73 h 179"/>
              <a:gd name="T6" fmla="*/ 170 w 170"/>
              <a:gd name="T7" fmla="*/ 52 h 179"/>
              <a:gd name="T8" fmla="*/ 160 w 170"/>
              <a:gd name="T9" fmla="*/ 34 h 179"/>
              <a:gd name="T10" fmla="*/ 155 w 170"/>
              <a:gd name="T11" fmla="*/ 26 h 179"/>
              <a:gd name="T12" fmla="*/ 125 w 170"/>
              <a:gd name="T13" fmla="*/ 35 h 179"/>
              <a:gd name="T14" fmla="*/ 109 w 170"/>
              <a:gd name="T15" fmla="*/ 25 h 179"/>
              <a:gd name="T16" fmla="*/ 104 w 170"/>
              <a:gd name="T17" fmla="*/ 22 h 179"/>
              <a:gd name="T18" fmla="*/ 98 w 170"/>
              <a:gd name="T19" fmla="*/ 0 h 179"/>
              <a:gd name="T20" fmla="*/ 73 w 170"/>
              <a:gd name="T21" fmla="*/ 0 h 179"/>
              <a:gd name="T22" fmla="*/ 67 w 170"/>
              <a:gd name="T23" fmla="*/ 30 h 179"/>
              <a:gd name="T24" fmla="*/ 45 w 170"/>
              <a:gd name="T25" fmla="*/ 43 h 179"/>
              <a:gd name="T26" fmla="*/ 15 w 170"/>
              <a:gd name="T27" fmla="*/ 34 h 179"/>
              <a:gd name="T28" fmla="*/ 1 w 170"/>
              <a:gd name="T29" fmla="*/ 59 h 179"/>
              <a:gd name="T30" fmla="*/ 16 w 170"/>
              <a:gd name="T31" fmla="*/ 73 h 179"/>
              <a:gd name="T32" fmla="*/ 16 w 170"/>
              <a:gd name="T33" fmla="*/ 74 h 179"/>
              <a:gd name="T34" fmla="*/ 23 w 170"/>
              <a:gd name="T35" fmla="*/ 81 h 179"/>
              <a:gd name="T36" fmla="*/ 22 w 170"/>
              <a:gd name="T37" fmla="*/ 93 h 179"/>
              <a:gd name="T38" fmla="*/ 23 w 170"/>
              <a:gd name="T39" fmla="*/ 106 h 179"/>
              <a:gd name="T40" fmla="*/ 0 w 170"/>
              <a:gd name="T41" fmla="*/ 127 h 179"/>
              <a:gd name="T42" fmla="*/ 10 w 170"/>
              <a:gd name="T43" fmla="*/ 145 h 179"/>
              <a:gd name="T44" fmla="*/ 38 w 170"/>
              <a:gd name="T45" fmla="*/ 136 h 179"/>
              <a:gd name="T46" fmla="*/ 59 w 170"/>
              <a:gd name="T47" fmla="*/ 149 h 179"/>
              <a:gd name="T48" fmla="*/ 61 w 170"/>
              <a:gd name="T49" fmla="*/ 154 h 179"/>
              <a:gd name="T50" fmla="*/ 66 w 170"/>
              <a:gd name="T51" fmla="*/ 179 h 179"/>
              <a:gd name="T52" fmla="*/ 97 w 170"/>
              <a:gd name="T53" fmla="*/ 179 h 179"/>
              <a:gd name="T54" fmla="*/ 104 w 170"/>
              <a:gd name="T55" fmla="*/ 149 h 179"/>
              <a:gd name="T56" fmla="*/ 125 w 170"/>
              <a:gd name="T57" fmla="*/ 136 h 179"/>
              <a:gd name="T58" fmla="*/ 155 w 170"/>
              <a:gd name="T59" fmla="*/ 145 h 179"/>
              <a:gd name="T60" fmla="*/ 169 w 170"/>
              <a:gd name="T61" fmla="*/ 120 h 179"/>
              <a:gd name="T62" fmla="*/ 170 w 170"/>
              <a:gd name="T63" fmla="*/ 119 h 179"/>
              <a:gd name="T64" fmla="*/ 155 w 170"/>
              <a:gd name="T65" fmla="*/ 105 h 179"/>
              <a:gd name="T66" fmla="*/ 147 w 170"/>
              <a:gd name="T67" fmla="*/ 98 h 179"/>
              <a:gd name="T68" fmla="*/ 46 w 170"/>
              <a:gd name="T69" fmla="*/ 85 h 179"/>
              <a:gd name="T70" fmla="*/ 81 w 170"/>
              <a:gd name="T71" fmla="*/ 50 h 179"/>
              <a:gd name="T72" fmla="*/ 111 w 170"/>
              <a:gd name="T73" fmla="*/ 66 h 179"/>
              <a:gd name="T74" fmla="*/ 117 w 170"/>
              <a:gd name="T75" fmla="*/ 85 h 179"/>
              <a:gd name="T76" fmla="*/ 81 w 170"/>
              <a:gd name="T77" fmla="*/ 121 h 179"/>
              <a:gd name="T78" fmla="*/ 59 w 170"/>
              <a:gd name="T79" fmla="*/ 113 h 179"/>
              <a:gd name="T80" fmla="*/ 46 w 170"/>
              <a:gd name="T81" fmla="*/ 8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0" h="179">
                <a:moveTo>
                  <a:pt x="147" y="98"/>
                </a:moveTo>
                <a:cubicBezTo>
                  <a:pt x="148" y="94"/>
                  <a:pt x="148" y="90"/>
                  <a:pt x="148" y="85"/>
                </a:cubicBezTo>
                <a:cubicBezTo>
                  <a:pt x="148" y="81"/>
                  <a:pt x="148" y="77"/>
                  <a:pt x="147" y="73"/>
                </a:cubicBezTo>
                <a:cubicBezTo>
                  <a:pt x="170" y="52"/>
                  <a:pt x="170" y="52"/>
                  <a:pt x="170" y="52"/>
                </a:cubicBezTo>
                <a:cubicBezTo>
                  <a:pt x="160" y="34"/>
                  <a:pt x="160" y="34"/>
                  <a:pt x="160" y="34"/>
                </a:cubicBezTo>
                <a:cubicBezTo>
                  <a:pt x="155" y="26"/>
                  <a:pt x="155" y="26"/>
                  <a:pt x="155" y="26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0" y="31"/>
                  <a:pt x="115" y="27"/>
                  <a:pt x="109" y="25"/>
                </a:cubicBezTo>
                <a:cubicBezTo>
                  <a:pt x="108" y="24"/>
                  <a:pt x="106" y="23"/>
                  <a:pt x="104" y="22"/>
                </a:cubicBezTo>
                <a:cubicBezTo>
                  <a:pt x="98" y="0"/>
                  <a:pt x="98" y="0"/>
                  <a:pt x="9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7" y="30"/>
                  <a:pt x="67" y="30"/>
                  <a:pt x="67" y="30"/>
                </a:cubicBezTo>
                <a:cubicBezTo>
                  <a:pt x="59" y="33"/>
                  <a:pt x="51" y="37"/>
                  <a:pt x="45" y="43"/>
                </a:cubicBezTo>
                <a:cubicBezTo>
                  <a:pt x="15" y="34"/>
                  <a:pt x="15" y="34"/>
                  <a:pt x="15" y="34"/>
                </a:cubicBezTo>
                <a:cubicBezTo>
                  <a:pt x="1" y="59"/>
                  <a:pt x="1" y="59"/>
                  <a:pt x="1" y="5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4"/>
                  <a:pt x="16" y="74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5"/>
                  <a:pt x="22" y="89"/>
                  <a:pt x="22" y="93"/>
                </a:cubicBezTo>
                <a:cubicBezTo>
                  <a:pt x="22" y="98"/>
                  <a:pt x="22" y="102"/>
                  <a:pt x="23" y="106"/>
                </a:cubicBezTo>
                <a:cubicBezTo>
                  <a:pt x="0" y="127"/>
                  <a:pt x="0" y="127"/>
                  <a:pt x="0" y="127"/>
                </a:cubicBezTo>
                <a:cubicBezTo>
                  <a:pt x="10" y="145"/>
                  <a:pt x="10" y="145"/>
                  <a:pt x="10" y="145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44" y="142"/>
                  <a:pt x="51" y="146"/>
                  <a:pt x="59" y="149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97" y="179"/>
                  <a:pt x="97" y="179"/>
                  <a:pt x="97" y="17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11" y="146"/>
                  <a:pt x="119" y="142"/>
                  <a:pt x="125" y="136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69" y="120"/>
                  <a:pt x="169" y="120"/>
                  <a:pt x="169" y="120"/>
                </a:cubicBezTo>
                <a:cubicBezTo>
                  <a:pt x="170" y="119"/>
                  <a:pt x="170" y="119"/>
                  <a:pt x="170" y="119"/>
                </a:cubicBezTo>
                <a:cubicBezTo>
                  <a:pt x="155" y="105"/>
                  <a:pt x="155" y="105"/>
                  <a:pt x="155" y="105"/>
                </a:cubicBezTo>
                <a:lnTo>
                  <a:pt x="147" y="98"/>
                </a:lnTo>
                <a:close/>
                <a:moveTo>
                  <a:pt x="46" y="85"/>
                </a:moveTo>
                <a:cubicBezTo>
                  <a:pt x="46" y="66"/>
                  <a:pt x="62" y="50"/>
                  <a:pt x="81" y="50"/>
                </a:cubicBezTo>
                <a:cubicBezTo>
                  <a:pt x="94" y="50"/>
                  <a:pt x="105" y="57"/>
                  <a:pt x="111" y="66"/>
                </a:cubicBezTo>
                <a:cubicBezTo>
                  <a:pt x="114" y="72"/>
                  <a:pt x="117" y="78"/>
                  <a:pt x="117" y="85"/>
                </a:cubicBezTo>
                <a:cubicBezTo>
                  <a:pt x="117" y="105"/>
                  <a:pt x="101" y="121"/>
                  <a:pt x="81" y="121"/>
                </a:cubicBezTo>
                <a:cubicBezTo>
                  <a:pt x="73" y="121"/>
                  <a:pt x="65" y="118"/>
                  <a:pt x="59" y="113"/>
                </a:cubicBezTo>
                <a:cubicBezTo>
                  <a:pt x="51" y="106"/>
                  <a:pt x="46" y="96"/>
                  <a:pt x="46" y="85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130">
            <a:extLst>
              <a:ext uri="{FF2B5EF4-FFF2-40B4-BE49-F238E27FC236}">
                <a16:creationId xmlns:a16="http://schemas.microsoft.com/office/drawing/2014/main" id="{D03C4ED9-40D9-478F-B03E-A3899A018E5A}"/>
              </a:ext>
            </a:extLst>
          </p:cNvPr>
          <p:cNvSpPr>
            <a:spLocks noEditPoints="1"/>
          </p:cNvSpPr>
          <p:nvPr/>
        </p:nvSpPr>
        <p:spPr bwMode="auto">
          <a:xfrm>
            <a:off x="456793" y="2386806"/>
            <a:ext cx="528638" cy="555625"/>
          </a:xfrm>
          <a:custGeom>
            <a:avLst/>
            <a:gdLst>
              <a:gd name="T0" fmla="*/ 156 w 177"/>
              <a:gd name="T1" fmla="*/ 93 h 186"/>
              <a:gd name="T2" fmla="*/ 155 w 177"/>
              <a:gd name="T3" fmla="*/ 81 h 186"/>
              <a:gd name="T4" fmla="*/ 177 w 177"/>
              <a:gd name="T5" fmla="*/ 59 h 186"/>
              <a:gd name="T6" fmla="*/ 162 w 177"/>
              <a:gd name="T7" fmla="*/ 33 h 186"/>
              <a:gd name="T8" fmla="*/ 133 w 177"/>
              <a:gd name="T9" fmla="*/ 42 h 186"/>
              <a:gd name="T10" fmla="*/ 111 w 177"/>
              <a:gd name="T11" fmla="*/ 30 h 186"/>
              <a:gd name="T12" fmla="*/ 104 w 177"/>
              <a:gd name="T13" fmla="*/ 0 h 186"/>
              <a:gd name="T14" fmla="*/ 74 w 177"/>
              <a:gd name="T15" fmla="*/ 0 h 186"/>
              <a:gd name="T16" fmla="*/ 67 w 177"/>
              <a:gd name="T17" fmla="*/ 30 h 186"/>
              <a:gd name="T18" fmla="*/ 45 w 177"/>
              <a:gd name="T19" fmla="*/ 42 h 186"/>
              <a:gd name="T20" fmla="*/ 16 w 177"/>
              <a:gd name="T21" fmla="*/ 33 h 186"/>
              <a:gd name="T22" fmla="*/ 0 w 177"/>
              <a:gd name="T23" fmla="*/ 59 h 186"/>
              <a:gd name="T24" fmla="*/ 23 w 177"/>
              <a:gd name="T25" fmla="*/ 81 h 186"/>
              <a:gd name="T26" fmla="*/ 22 w 177"/>
              <a:gd name="T27" fmla="*/ 93 h 186"/>
              <a:gd name="T28" fmla="*/ 23 w 177"/>
              <a:gd name="T29" fmla="*/ 105 h 186"/>
              <a:gd name="T30" fmla="*/ 0 w 177"/>
              <a:gd name="T31" fmla="*/ 126 h 186"/>
              <a:gd name="T32" fmla="*/ 16 w 177"/>
              <a:gd name="T33" fmla="*/ 153 h 186"/>
              <a:gd name="T34" fmla="*/ 45 w 177"/>
              <a:gd name="T35" fmla="*/ 144 h 186"/>
              <a:gd name="T36" fmla="*/ 67 w 177"/>
              <a:gd name="T37" fmla="*/ 156 h 186"/>
              <a:gd name="T38" fmla="*/ 74 w 177"/>
              <a:gd name="T39" fmla="*/ 186 h 186"/>
              <a:gd name="T40" fmla="*/ 104 w 177"/>
              <a:gd name="T41" fmla="*/ 186 h 186"/>
              <a:gd name="T42" fmla="*/ 111 w 177"/>
              <a:gd name="T43" fmla="*/ 156 h 186"/>
              <a:gd name="T44" fmla="*/ 133 w 177"/>
              <a:gd name="T45" fmla="*/ 144 h 186"/>
              <a:gd name="T46" fmla="*/ 162 w 177"/>
              <a:gd name="T47" fmla="*/ 153 h 186"/>
              <a:gd name="T48" fmla="*/ 177 w 177"/>
              <a:gd name="T49" fmla="*/ 126 h 186"/>
              <a:gd name="T50" fmla="*/ 155 w 177"/>
              <a:gd name="T51" fmla="*/ 105 h 186"/>
              <a:gd name="T52" fmla="*/ 156 w 177"/>
              <a:gd name="T53" fmla="*/ 93 h 186"/>
              <a:gd name="T54" fmla="*/ 89 w 177"/>
              <a:gd name="T55" fmla="*/ 128 h 186"/>
              <a:gd name="T56" fmla="*/ 54 w 177"/>
              <a:gd name="T57" fmla="*/ 93 h 186"/>
              <a:gd name="T58" fmla="*/ 89 w 177"/>
              <a:gd name="T59" fmla="*/ 58 h 186"/>
              <a:gd name="T60" fmla="*/ 124 w 177"/>
              <a:gd name="T61" fmla="*/ 93 h 186"/>
              <a:gd name="T62" fmla="*/ 89 w 177"/>
              <a:gd name="T63" fmla="*/ 12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7" h="186">
                <a:moveTo>
                  <a:pt x="156" y="93"/>
                </a:moveTo>
                <a:cubicBezTo>
                  <a:pt x="156" y="89"/>
                  <a:pt x="155" y="85"/>
                  <a:pt x="155" y="81"/>
                </a:cubicBezTo>
                <a:cubicBezTo>
                  <a:pt x="177" y="59"/>
                  <a:pt x="177" y="59"/>
                  <a:pt x="177" y="59"/>
                </a:cubicBezTo>
                <a:cubicBezTo>
                  <a:pt x="162" y="33"/>
                  <a:pt x="162" y="33"/>
                  <a:pt x="162" y="33"/>
                </a:cubicBezTo>
                <a:cubicBezTo>
                  <a:pt x="133" y="42"/>
                  <a:pt x="133" y="42"/>
                  <a:pt x="133" y="42"/>
                </a:cubicBezTo>
                <a:cubicBezTo>
                  <a:pt x="126" y="37"/>
                  <a:pt x="119" y="33"/>
                  <a:pt x="111" y="30"/>
                </a:cubicBezTo>
                <a:cubicBezTo>
                  <a:pt x="104" y="0"/>
                  <a:pt x="104" y="0"/>
                  <a:pt x="10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7" y="30"/>
                  <a:pt x="67" y="30"/>
                  <a:pt x="67" y="30"/>
                </a:cubicBezTo>
                <a:cubicBezTo>
                  <a:pt x="59" y="33"/>
                  <a:pt x="52" y="37"/>
                  <a:pt x="45" y="42"/>
                </a:cubicBezTo>
                <a:cubicBezTo>
                  <a:pt x="16" y="33"/>
                  <a:pt x="16" y="33"/>
                  <a:pt x="16" y="33"/>
                </a:cubicBezTo>
                <a:cubicBezTo>
                  <a:pt x="0" y="59"/>
                  <a:pt x="0" y="59"/>
                  <a:pt x="0" y="59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5"/>
                  <a:pt x="22" y="89"/>
                  <a:pt x="22" y="93"/>
                </a:cubicBezTo>
                <a:cubicBezTo>
                  <a:pt x="22" y="97"/>
                  <a:pt x="22" y="101"/>
                  <a:pt x="23" y="105"/>
                </a:cubicBezTo>
                <a:cubicBezTo>
                  <a:pt x="0" y="126"/>
                  <a:pt x="0" y="126"/>
                  <a:pt x="0" y="126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45" y="144"/>
                  <a:pt x="45" y="144"/>
                  <a:pt x="45" y="144"/>
                </a:cubicBezTo>
                <a:cubicBezTo>
                  <a:pt x="52" y="149"/>
                  <a:pt x="59" y="153"/>
                  <a:pt x="67" y="156"/>
                </a:cubicBezTo>
                <a:cubicBezTo>
                  <a:pt x="74" y="186"/>
                  <a:pt x="74" y="186"/>
                  <a:pt x="74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9" y="153"/>
                  <a:pt x="126" y="149"/>
                  <a:pt x="133" y="144"/>
                </a:cubicBezTo>
                <a:cubicBezTo>
                  <a:pt x="162" y="153"/>
                  <a:pt x="162" y="153"/>
                  <a:pt x="162" y="153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1"/>
                  <a:pt x="156" y="97"/>
                  <a:pt x="156" y="93"/>
                </a:cubicBezTo>
                <a:close/>
                <a:moveTo>
                  <a:pt x="89" y="128"/>
                </a:moveTo>
                <a:cubicBezTo>
                  <a:pt x="69" y="128"/>
                  <a:pt x="54" y="112"/>
                  <a:pt x="54" y="93"/>
                </a:cubicBezTo>
                <a:cubicBezTo>
                  <a:pt x="54" y="74"/>
                  <a:pt x="69" y="58"/>
                  <a:pt x="89" y="58"/>
                </a:cubicBezTo>
                <a:cubicBezTo>
                  <a:pt x="108" y="58"/>
                  <a:pt x="124" y="74"/>
                  <a:pt x="124" y="93"/>
                </a:cubicBezTo>
                <a:cubicBezTo>
                  <a:pt x="124" y="112"/>
                  <a:pt x="108" y="128"/>
                  <a:pt x="89" y="128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31">
            <a:extLst>
              <a:ext uri="{FF2B5EF4-FFF2-40B4-BE49-F238E27FC236}">
                <a16:creationId xmlns:a16="http://schemas.microsoft.com/office/drawing/2014/main" id="{D6319316-2A0F-41AA-B614-3438DFBCD2F6}"/>
              </a:ext>
            </a:extLst>
          </p:cNvPr>
          <p:cNvSpPr>
            <a:spLocks noEditPoints="1"/>
          </p:cNvSpPr>
          <p:nvPr/>
        </p:nvSpPr>
        <p:spPr bwMode="auto">
          <a:xfrm>
            <a:off x="980668" y="2220119"/>
            <a:ext cx="407988" cy="382588"/>
          </a:xfrm>
          <a:custGeom>
            <a:avLst/>
            <a:gdLst>
              <a:gd name="T0" fmla="*/ 137 w 137"/>
              <a:gd name="T1" fmla="*/ 71 h 128"/>
              <a:gd name="T2" fmla="*/ 137 w 137"/>
              <a:gd name="T3" fmla="*/ 54 h 128"/>
              <a:gd name="T4" fmla="*/ 137 w 137"/>
              <a:gd name="T5" fmla="*/ 48 h 128"/>
              <a:gd name="T6" fmla="*/ 118 w 137"/>
              <a:gd name="T7" fmla="*/ 44 h 128"/>
              <a:gd name="T8" fmla="*/ 114 w 137"/>
              <a:gd name="T9" fmla="*/ 43 h 128"/>
              <a:gd name="T10" fmla="*/ 110 w 137"/>
              <a:gd name="T11" fmla="*/ 34 h 128"/>
              <a:gd name="T12" fmla="*/ 104 w 137"/>
              <a:gd name="T13" fmla="*/ 26 h 128"/>
              <a:gd name="T14" fmla="*/ 110 w 137"/>
              <a:gd name="T15" fmla="*/ 7 h 128"/>
              <a:gd name="T16" fmla="*/ 98 w 137"/>
              <a:gd name="T17" fmla="*/ 0 h 128"/>
              <a:gd name="T18" fmla="*/ 81 w 137"/>
              <a:gd name="T19" fmla="*/ 17 h 128"/>
              <a:gd name="T20" fmla="*/ 62 w 137"/>
              <a:gd name="T21" fmla="*/ 18 h 128"/>
              <a:gd name="T22" fmla="*/ 46 w 137"/>
              <a:gd name="T23" fmla="*/ 0 h 128"/>
              <a:gd name="T24" fmla="*/ 26 w 137"/>
              <a:gd name="T25" fmla="*/ 12 h 128"/>
              <a:gd name="T26" fmla="*/ 33 w 137"/>
              <a:gd name="T27" fmla="*/ 35 h 128"/>
              <a:gd name="T28" fmla="*/ 24 w 137"/>
              <a:gd name="T29" fmla="*/ 52 h 128"/>
              <a:gd name="T30" fmla="*/ 0 w 137"/>
              <a:gd name="T31" fmla="*/ 57 h 128"/>
              <a:gd name="T32" fmla="*/ 1 w 137"/>
              <a:gd name="T33" fmla="*/ 74 h 128"/>
              <a:gd name="T34" fmla="*/ 17 w 137"/>
              <a:gd name="T35" fmla="*/ 78 h 128"/>
              <a:gd name="T36" fmla="*/ 20 w 137"/>
              <a:gd name="T37" fmla="*/ 85 h 128"/>
              <a:gd name="T38" fmla="*/ 24 w 137"/>
              <a:gd name="T39" fmla="*/ 86 h 128"/>
              <a:gd name="T40" fmla="*/ 28 w 137"/>
              <a:gd name="T41" fmla="*/ 94 h 128"/>
              <a:gd name="T42" fmla="*/ 34 w 137"/>
              <a:gd name="T43" fmla="*/ 102 h 128"/>
              <a:gd name="T44" fmla="*/ 28 w 137"/>
              <a:gd name="T45" fmla="*/ 122 h 128"/>
              <a:gd name="T46" fmla="*/ 40 w 137"/>
              <a:gd name="T47" fmla="*/ 128 h 128"/>
              <a:gd name="T48" fmla="*/ 56 w 137"/>
              <a:gd name="T49" fmla="*/ 111 h 128"/>
              <a:gd name="T50" fmla="*/ 75 w 137"/>
              <a:gd name="T51" fmla="*/ 111 h 128"/>
              <a:gd name="T52" fmla="*/ 92 w 137"/>
              <a:gd name="T53" fmla="*/ 128 h 128"/>
              <a:gd name="T54" fmla="*/ 112 w 137"/>
              <a:gd name="T55" fmla="*/ 116 h 128"/>
              <a:gd name="T56" fmla="*/ 105 w 137"/>
              <a:gd name="T57" fmla="*/ 93 h 128"/>
              <a:gd name="T58" fmla="*/ 114 w 137"/>
              <a:gd name="T59" fmla="*/ 77 h 128"/>
              <a:gd name="T60" fmla="*/ 137 w 137"/>
              <a:gd name="T61" fmla="*/ 71 h 128"/>
              <a:gd name="T62" fmla="*/ 42 w 137"/>
              <a:gd name="T63" fmla="*/ 74 h 128"/>
              <a:gd name="T64" fmla="*/ 51 w 137"/>
              <a:gd name="T65" fmla="*/ 37 h 128"/>
              <a:gd name="T66" fmla="*/ 89 w 137"/>
              <a:gd name="T67" fmla="*/ 46 h 128"/>
              <a:gd name="T68" fmla="*/ 89 w 137"/>
              <a:gd name="T69" fmla="*/ 46 h 128"/>
              <a:gd name="T70" fmla="*/ 79 w 137"/>
              <a:gd name="T71" fmla="*/ 83 h 128"/>
              <a:gd name="T72" fmla="*/ 49 w 137"/>
              <a:gd name="T73" fmla="*/ 82 h 128"/>
              <a:gd name="T74" fmla="*/ 49 w 137"/>
              <a:gd name="T75" fmla="*/ 82 h 128"/>
              <a:gd name="T76" fmla="*/ 42 w 137"/>
              <a:gd name="T77" fmla="*/ 7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" h="128">
                <a:moveTo>
                  <a:pt x="137" y="71"/>
                </a:moveTo>
                <a:cubicBezTo>
                  <a:pt x="137" y="54"/>
                  <a:pt x="137" y="54"/>
                  <a:pt x="137" y="54"/>
                </a:cubicBezTo>
                <a:cubicBezTo>
                  <a:pt x="137" y="48"/>
                  <a:pt x="137" y="48"/>
                  <a:pt x="137" y="48"/>
                </a:cubicBezTo>
                <a:cubicBezTo>
                  <a:pt x="118" y="44"/>
                  <a:pt x="118" y="44"/>
                  <a:pt x="118" y="44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13" y="40"/>
                  <a:pt x="111" y="37"/>
                  <a:pt x="110" y="34"/>
                </a:cubicBezTo>
                <a:cubicBezTo>
                  <a:pt x="108" y="31"/>
                  <a:pt x="106" y="29"/>
                  <a:pt x="104" y="26"/>
                </a:cubicBezTo>
                <a:cubicBezTo>
                  <a:pt x="110" y="7"/>
                  <a:pt x="110" y="7"/>
                  <a:pt x="110" y="7"/>
                </a:cubicBezTo>
                <a:cubicBezTo>
                  <a:pt x="98" y="0"/>
                  <a:pt x="98" y="0"/>
                  <a:pt x="98" y="0"/>
                </a:cubicBezTo>
                <a:cubicBezTo>
                  <a:pt x="81" y="17"/>
                  <a:pt x="81" y="17"/>
                  <a:pt x="81" y="17"/>
                </a:cubicBezTo>
                <a:cubicBezTo>
                  <a:pt x="75" y="16"/>
                  <a:pt x="69" y="16"/>
                  <a:pt x="62" y="18"/>
                </a:cubicBezTo>
                <a:cubicBezTo>
                  <a:pt x="46" y="0"/>
                  <a:pt x="46" y="0"/>
                  <a:pt x="46" y="0"/>
                </a:cubicBezTo>
                <a:cubicBezTo>
                  <a:pt x="26" y="12"/>
                  <a:pt x="26" y="12"/>
                  <a:pt x="26" y="12"/>
                </a:cubicBezTo>
                <a:cubicBezTo>
                  <a:pt x="33" y="35"/>
                  <a:pt x="33" y="35"/>
                  <a:pt x="33" y="35"/>
                </a:cubicBezTo>
                <a:cubicBezTo>
                  <a:pt x="29" y="40"/>
                  <a:pt x="26" y="46"/>
                  <a:pt x="24" y="52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74"/>
                  <a:pt x="1" y="74"/>
                  <a:pt x="1" y="74"/>
                </a:cubicBezTo>
                <a:cubicBezTo>
                  <a:pt x="17" y="78"/>
                  <a:pt x="17" y="78"/>
                  <a:pt x="17" y="78"/>
                </a:cubicBezTo>
                <a:cubicBezTo>
                  <a:pt x="18" y="80"/>
                  <a:pt x="19" y="82"/>
                  <a:pt x="20" y="85"/>
                </a:cubicBezTo>
                <a:cubicBezTo>
                  <a:pt x="24" y="86"/>
                  <a:pt x="24" y="86"/>
                  <a:pt x="24" y="86"/>
                </a:cubicBezTo>
                <a:cubicBezTo>
                  <a:pt x="25" y="89"/>
                  <a:pt x="26" y="91"/>
                  <a:pt x="28" y="94"/>
                </a:cubicBezTo>
                <a:cubicBezTo>
                  <a:pt x="30" y="97"/>
                  <a:pt x="32" y="100"/>
                  <a:pt x="34" y="10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62" y="112"/>
                  <a:pt x="69" y="112"/>
                  <a:pt x="75" y="111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9" y="88"/>
                  <a:pt x="112" y="83"/>
                  <a:pt x="114" y="77"/>
                </a:cubicBezTo>
                <a:lnTo>
                  <a:pt x="137" y="71"/>
                </a:lnTo>
                <a:close/>
                <a:moveTo>
                  <a:pt x="42" y="74"/>
                </a:moveTo>
                <a:cubicBezTo>
                  <a:pt x="34" y="61"/>
                  <a:pt x="39" y="44"/>
                  <a:pt x="51" y="37"/>
                </a:cubicBezTo>
                <a:cubicBezTo>
                  <a:pt x="64" y="29"/>
                  <a:pt x="81" y="33"/>
                  <a:pt x="89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6" y="59"/>
                  <a:pt x="92" y="76"/>
                  <a:pt x="79" y="83"/>
                </a:cubicBezTo>
                <a:cubicBezTo>
                  <a:pt x="69" y="89"/>
                  <a:pt x="58" y="88"/>
                  <a:pt x="49" y="82"/>
                </a:cubicBezTo>
                <a:cubicBezTo>
                  <a:pt x="49" y="82"/>
                  <a:pt x="49" y="82"/>
                  <a:pt x="49" y="82"/>
                </a:cubicBezTo>
                <a:cubicBezTo>
                  <a:pt x="46" y="80"/>
                  <a:pt x="44" y="77"/>
                  <a:pt x="42" y="74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132">
            <a:extLst>
              <a:ext uri="{FF2B5EF4-FFF2-40B4-BE49-F238E27FC236}">
                <a16:creationId xmlns:a16="http://schemas.microsoft.com/office/drawing/2014/main" id="{F209C13D-365F-4214-A13C-9704C0660DA8}"/>
              </a:ext>
            </a:extLst>
          </p:cNvPr>
          <p:cNvSpPr>
            <a:spLocks noEditPoints="1"/>
          </p:cNvSpPr>
          <p:nvPr/>
        </p:nvSpPr>
        <p:spPr bwMode="auto">
          <a:xfrm>
            <a:off x="960030" y="2196306"/>
            <a:ext cx="428625" cy="409575"/>
          </a:xfrm>
          <a:custGeom>
            <a:avLst/>
            <a:gdLst>
              <a:gd name="T0" fmla="*/ 116 w 144"/>
              <a:gd name="T1" fmla="*/ 42 h 137"/>
              <a:gd name="T2" fmla="*/ 110 w 144"/>
              <a:gd name="T3" fmla="*/ 35 h 137"/>
              <a:gd name="T4" fmla="*/ 117 w 144"/>
              <a:gd name="T5" fmla="*/ 12 h 137"/>
              <a:gd name="T6" fmla="*/ 97 w 144"/>
              <a:gd name="T7" fmla="*/ 0 h 137"/>
              <a:gd name="T8" fmla="*/ 81 w 144"/>
              <a:gd name="T9" fmla="*/ 18 h 137"/>
              <a:gd name="T10" fmla="*/ 62 w 144"/>
              <a:gd name="T11" fmla="*/ 18 h 137"/>
              <a:gd name="T12" fmla="*/ 45 w 144"/>
              <a:gd name="T13" fmla="*/ 1 h 137"/>
              <a:gd name="T14" fmla="*/ 25 w 144"/>
              <a:gd name="T15" fmla="*/ 13 h 137"/>
              <a:gd name="T16" fmla="*/ 32 w 144"/>
              <a:gd name="T17" fmla="*/ 35 h 137"/>
              <a:gd name="T18" fmla="*/ 23 w 144"/>
              <a:gd name="T19" fmla="*/ 52 h 137"/>
              <a:gd name="T20" fmla="*/ 0 w 144"/>
              <a:gd name="T21" fmla="*/ 58 h 137"/>
              <a:gd name="T22" fmla="*/ 0 w 144"/>
              <a:gd name="T23" fmla="*/ 81 h 137"/>
              <a:gd name="T24" fmla="*/ 23 w 144"/>
              <a:gd name="T25" fmla="*/ 86 h 137"/>
              <a:gd name="T26" fmla="*/ 27 w 144"/>
              <a:gd name="T27" fmla="*/ 95 h 137"/>
              <a:gd name="T28" fmla="*/ 33 w 144"/>
              <a:gd name="T29" fmla="*/ 103 h 137"/>
              <a:gd name="T30" fmla="*/ 26 w 144"/>
              <a:gd name="T31" fmla="*/ 125 h 137"/>
              <a:gd name="T32" fmla="*/ 47 w 144"/>
              <a:gd name="T33" fmla="*/ 137 h 137"/>
              <a:gd name="T34" fmla="*/ 63 w 144"/>
              <a:gd name="T35" fmla="*/ 119 h 137"/>
              <a:gd name="T36" fmla="*/ 82 w 144"/>
              <a:gd name="T37" fmla="*/ 119 h 137"/>
              <a:gd name="T38" fmla="*/ 98 w 144"/>
              <a:gd name="T39" fmla="*/ 136 h 137"/>
              <a:gd name="T40" fmla="*/ 118 w 144"/>
              <a:gd name="T41" fmla="*/ 125 h 137"/>
              <a:gd name="T42" fmla="*/ 111 w 144"/>
              <a:gd name="T43" fmla="*/ 102 h 137"/>
              <a:gd name="T44" fmla="*/ 120 w 144"/>
              <a:gd name="T45" fmla="*/ 85 h 137"/>
              <a:gd name="T46" fmla="*/ 144 w 144"/>
              <a:gd name="T47" fmla="*/ 80 h 137"/>
              <a:gd name="T48" fmla="*/ 143 w 144"/>
              <a:gd name="T49" fmla="*/ 56 h 137"/>
              <a:gd name="T50" fmla="*/ 120 w 144"/>
              <a:gd name="T51" fmla="*/ 51 h 137"/>
              <a:gd name="T52" fmla="*/ 116 w 144"/>
              <a:gd name="T53" fmla="*/ 42 h 137"/>
              <a:gd name="T54" fmla="*/ 85 w 144"/>
              <a:gd name="T55" fmla="*/ 92 h 137"/>
              <a:gd name="T56" fmla="*/ 48 w 144"/>
              <a:gd name="T57" fmla="*/ 82 h 137"/>
              <a:gd name="T58" fmla="*/ 58 w 144"/>
              <a:gd name="T59" fmla="*/ 45 h 137"/>
              <a:gd name="T60" fmla="*/ 95 w 144"/>
              <a:gd name="T61" fmla="*/ 55 h 137"/>
              <a:gd name="T62" fmla="*/ 85 w 144"/>
              <a:gd name="T6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4" h="137">
                <a:moveTo>
                  <a:pt x="116" y="42"/>
                </a:moveTo>
                <a:cubicBezTo>
                  <a:pt x="114" y="40"/>
                  <a:pt x="112" y="37"/>
                  <a:pt x="110" y="35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97" y="0"/>
                  <a:pt x="97" y="0"/>
                  <a:pt x="97" y="0"/>
                </a:cubicBezTo>
                <a:cubicBezTo>
                  <a:pt x="81" y="18"/>
                  <a:pt x="81" y="18"/>
                  <a:pt x="81" y="18"/>
                </a:cubicBezTo>
                <a:cubicBezTo>
                  <a:pt x="74" y="17"/>
                  <a:pt x="68" y="17"/>
                  <a:pt x="62" y="18"/>
                </a:cubicBezTo>
                <a:cubicBezTo>
                  <a:pt x="45" y="1"/>
                  <a:pt x="45" y="1"/>
                  <a:pt x="45" y="1"/>
                </a:cubicBezTo>
                <a:cubicBezTo>
                  <a:pt x="25" y="13"/>
                  <a:pt x="25" y="13"/>
                  <a:pt x="25" y="13"/>
                </a:cubicBezTo>
                <a:cubicBezTo>
                  <a:pt x="32" y="35"/>
                  <a:pt x="32" y="35"/>
                  <a:pt x="32" y="35"/>
                </a:cubicBezTo>
                <a:cubicBezTo>
                  <a:pt x="28" y="40"/>
                  <a:pt x="25" y="46"/>
                  <a:pt x="23" y="5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81"/>
                  <a:pt x="0" y="81"/>
                  <a:pt x="0" y="81"/>
                </a:cubicBezTo>
                <a:cubicBezTo>
                  <a:pt x="23" y="86"/>
                  <a:pt x="23" y="86"/>
                  <a:pt x="23" y="86"/>
                </a:cubicBezTo>
                <a:cubicBezTo>
                  <a:pt x="24" y="89"/>
                  <a:pt x="26" y="92"/>
                  <a:pt x="27" y="95"/>
                </a:cubicBezTo>
                <a:cubicBezTo>
                  <a:pt x="29" y="98"/>
                  <a:pt x="31" y="100"/>
                  <a:pt x="33" y="103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9" y="120"/>
                  <a:pt x="75" y="120"/>
                  <a:pt x="82" y="119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18" y="125"/>
                  <a:pt x="118" y="125"/>
                  <a:pt x="118" y="125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5" y="97"/>
                  <a:pt x="118" y="91"/>
                  <a:pt x="120" y="85"/>
                </a:cubicBezTo>
                <a:cubicBezTo>
                  <a:pt x="144" y="80"/>
                  <a:pt x="144" y="80"/>
                  <a:pt x="144" y="80"/>
                </a:cubicBezTo>
                <a:cubicBezTo>
                  <a:pt x="143" y="56"/>
                  <a:pt x="143" y="56"/>
                  <a:pt x="143" y="56"/>
                </a:cubicBezTo>
                <a:cubicBezTo>
                  <a:pt x="120" y="51"/>
                  <a:pt x="120" y="51"/>
                  <a:pt x="120" y="51"/>
                </a:cubicBezTo>
                <a:cubicBezTo>
                  <a:pt x="119" y="48"/>
                  <a:pt x="118" y="45"/>
                  <a:pt x="116" y="42"/>
                </a:cubicBezTo>
                <a:close/>
                <a:moveTo>
                  <a:pt x="85" y="92"/>
                </a:moveTo>
                <a:cubicBezTo>
                  <a:pt x="73" y="100"/>
                  <a:pt x="56" y="95"/>
                  <a:pt x="48" y="82"/>
                </a:cubicBezTo>
                <a:cubicBezTo>
                  <a:pt x="41" y="70"/>
                  <a:pt x="45" y="53"/>
                  <a:pt x="58" y="45"/>
                </a:cubicBezTo>
                <a:cubicBezTo>
                  <a:pt x="71" y="38"/>
                  <a:pt x="87" y="42"/>
                  <a:pt x="95" y="55"/>
                </a:cubicBezTo>
                <a:cubicBezTo>
                  <a:pt x="103" y="68"/>
                  <a:pt x="98" y="84"/>
                  <a:pt x="85" y="9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248">
            <a:extLst>
              <a:ext uri="{FF2B5EF4-FFF2-40B4-BE49-F238E27FC236}">
                <a16:creationId xmlns:a16="http://schemas.microsoft.com/office/drawing/2014/main" id="{0F93C47A-1CEC-4991-93EF-0E14E2BBD715}"/>
              </a:ext>
            </a:extLst>
          </p:cNvPr>
          <p:cNvSpPr>
            <a:spLocks noEditPoints="1"/>
          </p:cNvSpPr>
          <p:nvPr/>
        </p:nvSpPr>
        <p:spPr bwMode="auto">
          <a:xfrm>
            <a:off x="8273574" y="2305699"/>
            <a:ext cx="326159" cy="304512"/>
          </a:xfrm>
          <a:custGeom>
            <a:avLst/>
            <a:gdLst>
              <a:gd name="T0" fmla="*/ 120 w 120"/>
              <a:gd name="T1" fmla="*/ 62 h 112"/>
              <a:gd name="T2" fmla="*/ 120 w 120"/>
              <a:gd name="T3" fmla="*/ 47 h 112"/>
              <a:gd name="T4" fmla="*/ 120 w 120"/>
              <a:gd name="T5" fmla="*/ 42 h 112"/>
              <a:gd name="T6" fmla="*/ 103 w 120"/>
              <a:gd name="T7" fmla="*/ 38 h 112"/>
              <a:gd name="T8" fmla="*/ 99 w 120"/>
              <a:gd name="T9" fmla="*/ 37 h 112"/>
              <a:gd name="T10" fmla="*/ 96 w 120"/>
              <a:gd name="T11" fmla="*/ 30 h 112"/>
              <a:gd name="T12" fmla="*/ 91 w 120"/>
              <a:gd name="T13" fmla="*/ 23 h 112"/>
              <a:gd name="T14" fmla="*/ 96 w 120"/>
              <a:gd name="T15" fmla="*/ 6 h 112"/>
              <a:gd name="T16" fmla="*/ 85 w 120"/>
              <a:gd name="T17" fmla="*/ 0 h 112"/>
              <a:gd name="T18" fmla="*/ 71 w 120"/>
              <a:gd name="T19" fmla="*/ 15 h 112"/>
              <a:gd name="T20" fmla="*/ 54 w 120"/>
              <a:gd name="T21" fmla="*/ 15 h 112"/>
              <a:gd name="T22" fmla="*/ 40 w 120"/>
              <a:gd name="T23" fmla="*/ 0 h 112"/>
              <a:gd name="T24" fmla="*/ 23 w 120"/>
              <a:gd name="T25" fmla="*/ 11 h 112"/>
              <a:gd name="T26" fmla="*/ 29 w 120"/>
              <a:gd name="T27" fmla="*/ 30 h 112"/>
              <a:gd name="T28" fmla="*/ 21 w 120"/>
              <a:gd name="T29" fmla="*/ 45 h 112"/>
              <a:gd name="T30" fmla="*/ 0 w 120"/>
              <a:gd name="T31" fmla="*/ 50 h 112"/>
              <a:gd name="T32" fmla="*/ 1 w 120"/>
              <a:gd name="T33" fmla="*/ 65 h 112"/>
              <a:gd name="T34" fmla="*/ 15 w 120"/>
              <a:gd name="T35" fmla="*/ 68 h 112"/>
              <a:gd name="T36" fmla="*/ 17 w 120"/>
              <a:gd name="T37" fmla="*/ 74 h 112"/>
              <a:gd name="T38" fmla="*/ 21 w 120"/>
              <a:gd name="T39" fmla="*/ 75 h 112"/>
              <a:gd name="T40" fmla="*/ 25 w 120"/>
              <a:gd name="T41" fmla="*/ 82 h 112"/>
              <a:gd name="T42" fmla="*/ 29 w 120"/>
              <a:gd name="T43" fmla="*/ 89 h 112"/>
              <a:gd name="T44" fmla="*/ 24 w 120"/>
              <a:gd name="T45" fmla="*/ 106 h 112"/>
              <a:gd name="T46" fmla="*/ 35 w 120"/>
              <a:gd name="T47" fmla="*/ 112 h 112"/>
              <a:gd name="T48" fmla="*/ 49 w 120"/>
              <a:gd name="T49" fmla="*/ 97 h 112"/>
              <a:gd name="T50" fmla="*/ 66 w 120"/>
              <a:gd name="T51" fmla="*/ 97 h 112"/>
              <a:gd name="T52" fmla="*/ 80 w 120"/>
              <a:gd name="T53" fmla="*/ 112 h 112"/>
              <a:gd name="T54" fmla="*/ 98 w 120"/>
              <a:gd name="T55" fmla="*/ 101 h 112"/>
              <a:gd name="T56" fmla="*/ 91 w 120"/>
              <a:gd name="T57" fmla="*/ 81 h 112"/>
              <a:gd name="T58" fmla="*/ 100 w 120"/>
              <a:gd name="T59" fmla="*/ 67 h 112"/>
              <a:gd name="T60" fmla="*/ 120 w 120"/>
              <a:gd name="T61" fmla="*/ 62 h 112"/>
              <a:gd name="T62" fmla="*/ 37 w 120"/>
              <a:gd name="T63" fmla="*/ 64 h 112"/>
              <a:gd name="T64" fmla="*/ 45 w 120"/>
              <a:gd name="T65" fmla="*/ 32 h 112"/>
              <a:gd name="T66" fmla="*/ 77 w 120"/>
              <a:gd name="T67" fmla="*/ 40 h 112"/>
              <a:gd name="T68" fmla="*/ 77 w 120"/>
              <a:gd name="T69" fmla="*/ 40 h 112"/>
              <a:gd name="T70" fmla="*/ 69 w 120"/>
              <a:gd name="T71" fmla="*/ 73 h 112"/>
              <a:gd name="T72" fmla="*/ 43 w 120"/>
              <a:gd name="T73" fmla="*/ 71 h 112"/>
              <a:gd name="T74" fmla="*/ 43 w 120"/>
              <a:gd name="T75" fmla="*/ 71 h 112"/>
              <a:gd name="T76" fmla="*/ 37 w 120"/>
              <a:gd name="T77" fmla="*/ 6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" h="112">
                <a:moveTo>
                  <a:pt x="120" y="62"/>
                </a:moveTo>
                <a:cubicBezTo>
                  <a:pt x="120" y="47"/>
                  <a:pt x="120" y="47"/>
                  <a:pt x="120" y="47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99" y="37"/>
                  <a:pt x="99" y="37"/>
                  <a:pt x="99" y="37"/>
                </a:cubicBezTo>
                <a:cubicBezTo>
                  <a:pt x="98" y="35"/>
                  <a:pt x="97" y="32"/>
                  <a:pt x="96" y="30"/>
                </a:cubicBezTo>
                <a:cubicBezTo>
                  <a:pt x="94" y="27"/>
                  <a:pt x="93" y="25"/>
                  <a:pt x="91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85" y="0"/>
                  <a:pt x="85" y="0"/>
                  <a:pt x="85" y="0"/>
                </a:cubicBezTo>
                <a:cubicBezTo>
                  <a:pt x="71" y="15"/>
                  <a:pt x="71" y="15"/>
                  <a:pt x="71" y="15"/>
                </a:cubicBezTo>
                <a:cubicBezTo>
                  <a:pt x="66" y="14"/>
                  <a:pt x="60" y="14"/>
                  <a:pt x="54" y="15"/>
                </a:cubicBezTo>
                <a:cubicBezTo>
                  <a:pt x="40" y="0"/>
                  <a:pt x="40" y="0"/>
                  <a:pt x="40" y="0"/>
                </a:cubicBezTo>
                <a:cubicBezTo>
                  <a:pt x="23" y="11"/>
                  <a:pt x="23" y="11"/>
                  <a:pt x="23" y="11"/>
                </a:cubicBezTo>
                <a:cubicBezTo>
                  <a:pt x="29" y="30"/>
                  <a:pt x="29" y="30"/>
                  <a:pt x="29" y="30"/>
                </a:cubicBezTo>
                <a:cubicBezTo>
                  <a:pt x="25" y="35"/>
                  <a:pt x="22" y="40"/>
                  <a:pt x="21" y="45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65"/>
                  <a:pt x="1" y="65"/>
                  <a:pt x="1" y="65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70"/>
                  <a:pt x="16" y="72"/>
                  <a:pt x="17" y="74"/>
                </a:cubicBezTo>
                <a:cubicBezTo>
                  <a:pt x="21" y="75"/>
                  <a:pt x="21" y="75"/>
                  <a:pt x="21" y="75"/>
                </a:cubicBezTo>
                <a:cubicBezTo>
                  <a:pt x="22" y="77"/>
                  <a:pt x="23" y="80"/>
                  <a:pt x="25" y="82"/>
                </a:cubicBezTo>
                <a:cubicBezTo>
                  <a:pt x="26" y="85"/>
                  <a:pt x="28" y="87"/>
                  <a:pt x="29" y="89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49" y="97"/>
                  <a:pt x="49" y="97"/>
                  <a:pt x="49" y="97"/>
                </a:cubicBezTo>
                <a:cubicBezTo>
                  <a:pt x="55" y="98"/>
                  <a:pt x="60" y="98"/>
                  <a:pt x="66" y="9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98" y="101"/>
                  <a:pt x="98" y="101"/>
                  <a:pt x="98" y="101"/>
                </a:cubicBezTo>
                <a:cubicBezTo>
                  <a:pt x="91" y="81"/>
                  <a:pt x="91" y="81"/>
                  <a:pt x="91" y="81"/>
                </a:cubicBezTo>
                <a:cubicBezTo>
                  <a:pt x="95" y="77"/>
                  <a:pt x="98" y="72"/>
                  <a:pt x="100" y="67"/>
                </a:cubicBezTo>
                <a:lnTo>
                  <a:pt x="120" y="62"/>
                </a:lnTo>
                <a:close/>
                <a:moveTo>
                  <a:pt x="37" y="64"/>
                </a:moveTo>
                <a:cubicBezTo>
                  <a:pt x="30" y="53"/>
                  <a:pt x="34" y="39"/>
                  <a:pt x="45" y="32"/>
                </a:cubicBezTo>
                <a:cubicBezTo>
                  <a:pt x="56" y="25"/>
                  <a:pt x="71" y="29"/>
                  <a:pt x="77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84" y="52"/>
                  <a:pt x="80" y="66"/>
                  <a:pt x="69" y="73"/>
                </a:cubicBezTo>
                <a:cubicBezTo>
                  <a:pt x="61" y="78"/>
                  <a:pt x="50" y="77"/>
                  <a:pt x="43" y="71"/>
                </a:cubicBezTo>
                <a:cubicBezTo>
                  <a:pt x="43" y="71"/>
                  <a:pt x="43" y="71"/>
                  <a:pt x="43" y="71"/>
                </a:cubicBezTo>
                <a:cubicBezTo>
                  <a:pt x="40" y="70"/>
                  <a:pt x="38" y="67"/>
                  <a:pt x="37" y="64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1249">
            <a:extLst>
              <a:ext uri="{FF2B5EF4-FFF2-40B4-BE49-F238E27FC236}">
                <a16:creationId xmlns:a16="http://schemas.microsoft.com/office/drawing/2014/main" id="{470B3765-84D3-4972-AE56-1265BA169B80}"/>
              </a:ext>
            </a:extLst>
          </p:cNvPr>
          <p:cNvSpPr>
            <a:spLocks noEditPoints="1"/>
          </p:cNvSpPr>
          <p:nvPr/>
        </p:nvSpPr>
        <p:spPr bwMode="auto">
          <a:xfrm>
            <a:off x="8257698" y="2286937"/>
            <a:ext cx="339148" cy="324716"/>
          </a:xfrm>
          <a:custGeom>
            <a:avLst/>
            <a:gdLst>
              <a:gd name="T0" fmla="*/ 101 w 125"/>
              <a:gd name="T1" fmla="*/ 37 h 120"/>
              <a:gd name="T2" fmla="*/ 96 w 125"/>
              <a:gd name="T3" fmla="*/ 30 h 120"/>
              <a:gd name="T4" fmla="*/ 102 w 125"/>
              <a:gd name="T5" fmla="*/ 10 h 120"/>
              <a:gd name="T6" fmla="*/ 84 w 125"/>
              <a:gd name="T7" fmla="*/ 0 h 120"/>
              <a:gd name="T8" fmla="*/ 70 w 125"/>
              <a:gd name="T9" fmla="*/ 16 h 120"/>
              <a:gd name="T10" fmla="*/ 54 w 125"/>
              <a:gd name="T11" fmla="*/ 16 h 120"/>
              <a:gd name="T12" fmla="*/ 39 w 125"/>
              <a:gd name="T13" fmla="*/ 1 h 120"/>
              <a:gd name="T14" fmla="*/ 22 w 125"/>
              <a:gd name="T15" fmla="*/ 11 h 120"/>
              <a:gd name="T16" fmla="*/ 28 w 125"/>
              <a:gd name="T17" fmla="*/ 31 h 120"/>
              <a:gd name="T18" fmla="*/ 20 w 125"/>
              <a:gd name="T19" fmla="*/ 45 h 120"/>
              <a:gd name="T20" fmla="*/ 0 w 125"/>
              <a:gd name="T21" fmla="*/ 50 h 120"/>
              <a:gd name="T22" fmla="*/ 0 w 125"/>
              <a:gd name="T23" fmla="*/ 71 h 120"/>
              <a:gd name="T24" fmla="*/ 20 w 125"/>
              <a:gd name="T25" fmla="*/ 75 h 120"/>
              <a:gd name="T26" fmla="*/ 24 w 125"/>
              <a:gd name="T27" fmla="*/ 83 h 120"/>
              <a:gd name="T28" fmla="*/ 29 w 125"/>
              <a:gd name="T29" fmla="*/ 89 h 120"/>
              <a:gd name="T30" fmla="*/ 23 w 125"/>
              <a:gd name="T31" fmla="*/ 109 h 120"/>
              <a:gd name="T32" fmla="*/ 41 w 125"/>
              <a:gd name="T33" fmla="*/ 120 h 120"/>
              <a:gd name="T34" fmla="*/ 55 w 125"/>
              <a:gd name="T35" fmla="*/ 104 h 120"/>
              <a:gd name="T36" fmla="*/ 71 w 125"/>
              <a:gd name="T37" fmla="*/ 104 h 120"/>
              <a:gd name="T38" fmla="*/ 86 w 125"/>
              <a:gd name="T39" fmla="*/ 119 h 120"/>
              <a:gd name="T40" fmla="*/ 103 w 125"/>
              <a:gd name="T41" fmla="*/ 109 h 120"/>
              <a:gd name="T42" fmla="*/ 97 w 125"/>
              <a:gd name="T43" fmla="*/ 89 h 120"/>
              <a:gd name="T44" fmla="*/ 105 w 125"/>
              <a:gd name="T45" fmla="*/ 74 h 120"/>
              <a:gd name="T46" fmla="*/ 125 w 125"/>
              <a:gd name="T47" fmla="*/ 69 h 120"/>
              <a:gd name="T48" fmla="*/ 125 w 125"/>
              <a:gd name="T49" fmla="*/ 49 h 120"/>
              <a:gd name="T50" fmla="*/ 105 w 125"/>
              <a:gd name="T51" fmla="*/ 45 h 120"/>
              <a:gd name="T52" fmla="*/ 101 w 125"/>
              <a:gd name="T53" fmla="*/ 37 h 120"/>
              <a:gd name="T54" fmla="*/ 75 w 125"/>
              <a:gd name="T55" fmla="*/ 80 h 120"/>
              <a:gd name="T56" fmla="*/ 42 w 125"/>
              <a:gd name="T57" fmla="*/ 72 h 120"/>
              <a:gd name="T58" fmla="*/ 50 w 125"/>
              <a:gd name="T59" fmla="*/ 39 h 120"/>
              <a:gd name="T60" fmla="*/ 83 w 125"/>
              <a:gd name="T61" fmla="*/ 48 h 120"/>
              <a:gd name="T62" fmla="*/ 75 w 125"/>
              <a:gd name="T63" fmla="*/ 8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5" h="120">
                <a:moveTo>
                  <a:pt x="101" y="37"/>
                </a:moveTo>
                <a:cubicBezTo>
                  <a:pt x="100" y="35"/>
                  <a:pt x="98" y="32"/>
                  <a:pt x="96" y="30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84" y="0"/>
                  <a:pt x="84" y="0"/>
                  <a:pt x="84" y="0"/>
                </a:cubicBezTo>
                <a:cubicBezTo>
                  <a:pt x="70" y="16"/>
                  <a:pt x="70" y="16"/>
                  <a:pt x="70" y="16"/>
                </a:cubicBezTo>
                <a:cubicBezTo>
                  <a:pt x="65" y="15"/>
                  <a:pt x="59" y="15"/>
                  <a:pt x="54" y="16"/>
                </a:cubicBezTo>
                <a:cubicBezTo>
                  <a:pt x="39" y="1"/>
                  <a:pt x="39" y="1"/>
                  <a:pt x="39" y="1"/>
                </a:cubicBezTo>
                <a:cubicBezTo>
                  <a:pt x="22" y="11"/>
                  <a:pt x="22" y="11"/>
                  <a:pt x="22" y="11"/>
                </a:cubicBezTo>
                <a:cubicBezTo>
                  <a:pt x="28" y="31"/>
                  <a:pt x="28" y="31"/>
                  <a:pt x="28" y="31"/>
                </a:cubicBezTo>
                <a:cubicBezTo>
                  <a:pt x="24" y="35"/>
                  <a:pt x="22" y="40"/>
                  <a:pt x="20" y="45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1"/>
                  <a:pt x="0" y="71"/>
                  <a:pt x="0" y="71"/>
                </a:cubicBezTo>
                <a:cubicBezTo>
                  <a:pt x="20" y="75"/>
                  <a:pt x="20" y="75"/>
                  <a:pt x="20" y="75"/>
                </a:cubicBezTo>
                <a:cubicBezTo>
                  <a:pt x="21" y="78"/>
                  <a:pt x="22" y="80"/>
                  <a:pt x="24" y="83"/>
                </a:cubicBezTo>
                <a:cubicBezTo>
                  <a:pt x="25" y="85"/>
                  <a:pt x="27" y="87"/>
                  <a:pt x="29" y="89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60" y="105"/>
                  <a:pt x="66" y="105"/>
                  <a:pt x="71" y="104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97" y="89"/>
                  <a:pt x="97" y="89"/>
                  <a:pt x="97" y="89"/>
                </a:cubicBezTo>
                <a:cubicBezTo>
                  <a:pt x="101" y="85"/>
                  <a:pt x="103" y="80"/>
                  <a:pt x="105" y="74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5" y="49"/>
                  <a:pt x="125" y="49"/>
                  <a:pt x="125" y="49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4" y="42"/>
                  <a:pt x="103" y="39"/>
                  <a:pt x="101" y="37"/>
                </a:cubicBezTo>
                <a:close/>
                <a:moveTo>
                  <a:pt x="75" y="80"/>
                </a:moveTo>
                <a:cubicBezTo>
                  <a:pt x="63" y="87"/>
                  <a:pt x="49" y="83"/>
                  <a:pt x="42" y="72"/>
                </a:cubicBezTo>
                <a:cubicBezTo>
                  <a:pt x="35" y="61"/>
                  <a:pt x="39" y="46"/>
                  <a:pt x="50" y="39"/>
                </a:cubicBezTo>
                <a:cubicBezTo>
                  <a:pt x="62" y="33"/>
                  <a:pt x="76" y="37"/>
                  <a:pt x="83" y="48"/>
                </a:cubicBezTo>
                <a:cubicBezTo>
                  <a:pt x="90" y="59"/>
                  <a:pt x="86" y="74"/>
                  <a:pt x="75" y="80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250">
            <a:extLst>
              <a:ext uri="{FF2B5EF4-FFF2-40B4-BE49-F238E27FC236}">
                <a16:creationId xmlns:a16="http://schemas.microsoft.com/office/drawing/2014/main" id="{502AA46A-43C8-4082-BB6A-7ED55CD0F7E8}"/>
              </a:ext>
            </a:extLst>
          </p:cNvPr>
          <p:cNvSpPr>
            <a:spLocks/>
          </p:cNvSpPr>
          <p:nvPr/>
        </p:nvSpPr>
        <p:spPr bwMode="auto">
          <a:xfrm>
            <a:off x="8097505" y="2644846"/>
            <a:ext cx="148648" cy="170296"/>
          </a:xfrm>
          <a:custGeom>
            <a:avLst/>
            <a:gdLst>
              <a:gd name="T0" fmla="*/ 55 w 55"/>
              <a:gd name="T1" fmla="*/ 13 h 63"/>
              <a:gd name="T2" fmla="*/ 14 w 55"/>
              <a:gd name="T3" fmla="*/ 54 h 63"/>
              <a:gd name="T4" fmla="*/ 5 w 55"/>
              <a:gd name="T5" fmla="*/ 63 h 63"/>
              <a:gd name="T6" fmla="*/ 7 w 55"/>
              <a:gd name="T7" fmla="*/ 55 h 63"/>
              <a:gd name="T8" fmla="*/ 6 w 55"/>
              <a:gd name="T9" fmla="*/ 48 h 63"/>
              <a:gd name="T10" fmla="*/ 3 w 55"/>
              <a:gd name="T11" fmla="*/ 42 h 63"/>
              <a:gd name="T12" fmla="*/ 0 w 55"/>
              <a:gd name="T13" fmla="*/ 41 h 63"/>
              <a:gd name="T14" fmla="*/ 41 w 55"/>
              <a:gd name="T15" fmla="*/ 0 h 63"/>
              <a:gd name="T16" fmla="*/ 43 w 55"/>
              <a:gd name="T17" fmla="*/ 3 h 63"/>
              <a:gd name="T18" fmla="*/ 47 w 55"/>
              <a:gd name="T19" fmla="*/ 7 h 63"/>
              <a:gd name="T20" fmla="*/ 55 w 55"/>
              <a:gd name="T21" fmla="*/ 1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5" h="63">
                <a:moveTo>
                  <a:pt x="55" y="13"/>
                </a:moveTo>
                <a:cubicBezTo>
                  <a:pt x="14" y="54"/>
                  <a:pt x="14" y="54"/>
                  <a:pt x="14" y="54"/>
                </a:cubicBezTo>
                <a:cubicBezTo>
                  <a:pt x="5" y="63"/>
                  <a:pt x="5" y="63"/>
                  <a:pt x="5" y="63"/>
                </a:cubicBezTo>
                <a:cubicBezTo>
                  <a:pt x="7" y="60"/>
                  <a:pt x="7" y="57"/>
                  <a:pt x="7" y="55"/>
                </a:cubicBezTo>
                <a:cubicBezTo>
                  <a:pt x="7" y="52"/>
                  <a:pt x="7" y="50"/>
                  <a:pt x="6" y="48"/>
                </a:cubicBezTo>
                <a:cubicBezTo>
                  <a:pt x="6" y="46"/>
                  <a:pt x="4" y="44"/>
                  <a:pt x="3" y="42"/>
                </a:cubicBezTo>
                <a:cubicBezTo>
                  <a:pt x="2" y="42"/>
                  <a:pt x="1" y="41"/>
                  <a:pt x="0" y="4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1"/>
                  <a:pt x="42" y="2"/>
                  <a:pt x="43" y="3"/>
                </a:cubicBezTo>
                <a:cubicBezTo>
                  <a:pt x="44" y="4"/>
                  <a:pt x="46" y="6"/>
                  <a:pt x="47" y="7"/>
                </a:cubicBezTo>
                <a:cubicBezTo>
                  <a:pt x="50" y="9"/>
                  <a:pt x="52" y="11"/>
                  <a:pt x="55" y="13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251">
            <a:extLst>
              <a:ext uri="{FF2B5EF4-FFF2-40B4-BE49-F238E27FC236}">
                <a16:creationId xmlns:a16="http://schemas.microsoft.com/office/drawing/2014/main" id="{C81CDCF4-ADB7-4FA9-8464-8272C47F7305}"/>
              </a:ext>
            </a:extLst>
          </p:cNvPr>
          <p:cNvSpPr>
            <a:spLocks noEditPoints="1"/>
          </p:cNvSpPr>
          <p:nvPr/>
        </p:nvSpPr>
        <p:spPr bwMode="auto">
          <a:xfrm>
            <a:off x="8156675" y="2167153"/>
            <a:ext cx="559954" cy="570057"/>
          </a:xfrm>
          <a:custGeom>
            <a:avLst/>
            <a:gdLst>
              <a:gd name="T0" fmla="*/ 206 w 206"/>
              <a:gd name="T1" fmla="*/ 98 h 210"/>
              <a:gd name="T2" fmla="*/ 179 w 206"/>
              <a:gd name="T3" fmla="*/ 27 h 210"/>
              <a:gd name="T4" fmla="*/ 108 w 206"/>
              <a:gd name="T5" fmla="*/ 0 h 210"/>
              <a:gd name="T6" fmla="*/ 2 w 206"/>
              <a:gd name="T7" fmla="*/ 91 h 210"/>
              <a:gd name="T8" fmla="*/ 1 w 206"/>
              <a:gd name="T9" fmla="*/ 107 h 210"/>
              <a:gd name="T10" fmla="*/ 2 w 206"/>
              <a:gd name="T11" fmla="*/ 124 h 210"/>
              <a:gd name="T12" fmla="*/ 27 w 206"/>
              <a:gd name="T13" fmla="*/ 178 h 210"/>
              <a:gd name="T14" fmla="*/ 98 w 206"/>
              <a:gd name="T15" fmla="*/ 210 h 210"/>
              <a:gd name="T16" fmla="*/ 206 w 206"/>
              <a:gd name="T17" fmla="*/ 98 h 210"/>
              <a:gd name="T18" fmla="*/ 16 w 206"/>
              <a:gd name="T19" fmla="*/ 98 h 210"/>
              <a:gd name="T20" fmla="*/ 98 w 206"/>
              <a:gd name="T21" fmla="*/ 16 h 210"/>
              <a:gd name="T22" fmla="*/ 161 w 206"/>
              <a:gd name="T23" fmla="*/ 47 h 210"/>
              <a:gd name="T24" fmla="*/ 181 w 206"/>
              <a:gd name="T25" fmla="*/ 98 h 210"/>
              <a:gd name="T26" fmla="*/ 97 w 206"/>
              <a:gd name="T27" fmla="*/ 182 h 210"/>
              <a:gd name="T28" fmla="*/ 45 w 206"/>
              <a:gd name="T29" fmla="*/ 161 h 210"/>
              <a:gd name="T30" fmla="*/ 16 w 206"/>
              <a:gd name="T31" fmla="*/ 9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6" h="210">
                <a:moveTo>
                  <a:pt x="206" y="98"/>
                </a:moveTo>
                <a:cubicBezTo>
                  <a:pt x="206" y="71"/>
                  <a:pt x="196" y="46"/>
                  <a:pt x="179" y="27"/>
                </a:cubicBezTo>
                <a:cubicBezTo>
                  <a:pt x="160" y="10"/>
                  <a:pt x="135" y="0"/>
                  <a:pt x="108" y="0"/>
                </a:cubicBezTo>
                <a:cubicBezTo>
                  <a:pt x="54" y="0"/>
                  <a:pt x="10" y="40"/>
                  <a:pt x="2" y="91"/>
                </a:cubicBezTo>
                <a:cubicBezTo>
                  <a:pt x="1" y="96"/>
                  <a:pt x="0" y="102"/>
                  <a:pt x="1" y="107"/>
                </a:cubicBezTo>
                <a:cubicBezTo>
                  <a:pt x="0" y="113"/>
                  <a:pt x="1" y="118"/>
                  <a:pt x="2" y="124"/>
                </a:cubicBezTo>
                <a:cubicBezTo>
                  <a:pt x="5" y="144"/>
                  <a:pt x="14" y="163"/>
                  <a:pt x="27" y="178"/>
                </a:cubicBezTo>
                <a:cubicBezTo>
                  <a:pt x="46" y="195"/>
                  <a:pt x="71" y="210"/>
                  <a:pt x="98" y="210"/>
                </a:cubicBezTo>
                <a:cubicBezTo>
                  <a:pt x="158" y="210"/>
                  <a:pt x="206" y="157"/>
                  <a:pt x="206" y="98"/>
                </a:cubicBezTo>
                <a:close/>
                <a:moveTo>
                  <a:pt x="16" y="98"/>
                </a:moveTo>
                <a:cubicBezTo>
                  <a:pt x="16" y="53"/>
                  <a:pt x="53" y="16"/>
                  <a:pt x="98" y="16"/>
                </a:cubicBezTo>
                <a:cubicBezTo>
                  <a:pt x="124" y="16"/>
                  <a:pt x="145" y="30"/>
                  <a:pt x="161" y="47"/>
                </a:cubicBezTo>
                <a:cubicBezTo>
                  <a:pt x="173" y="62"/>
                  <a:pt x="181" y="78"/>
                  <a:pt x="181" y="98"/>
                </a:cubicBezTo>
                <a:cubicBezTo>
                  <a:pt x="181" y="143"/>
                  <a:pt x="142" y="182"/>
                  <a:pt x="97" y="182"/>
                </a:cubicBezTo>
                <a:cubicBezTo>
                  <a:pt x="76" y="182"/>
                  <a:pt x="60" y="173"/>
                  <a:pt x="45" y="161"/>
                </a:cubicBezTo>
                <a:cubicBezTo>
                  <a:pt x="28" y="146"/>
                  <a:pt x="16" y="123"/>
                  <a:pt x="16" y="98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252">
            <a:extLst>
              <a:ext uri="{FF2B5EF4-FFF2-40B4-BE49-F238E27FC236}">
                <a16:creationId xmlns:a16="http://schemas.microsoft.com/office/drawing/2014/main" id="{E85DB5D1-35BE-4050-BE69-C40CEFD24581}"/>
              </a:ext>
            </a:extLst>
          </p:cNvPr>
          <p:cNvSpPr>
            <a:spLocks noEditPoints="1"/>
          </p:cNvSpPr>
          <p:nvPr/>
        </p:nvSpPr>
        <p:spPr bwMode="auto">
          <a:xfrm>
            <a:off x="8100392" y="2126744"/>
            <a:ext cx="637886" cy="637887"/>
          </a:xfrm>
          <a:custGeom>
            <a:avLst/>
            <a:gdLst>
              <a:gd name="T0" fmla="*/ 193 w 235"/>
              <a:gd name="T1" fmla="*/ 42 h 235"/>
              <a:gd name="T2" fmla="*/ 42 w 235"/>
              <a:gd name="T3" fmla="*/ 42 h 235"/>
              <a:gd name="T4" fmla="*/ 31 w 235"/>
              <a:gd name="T5" fmla="*/ 181 h 235"/>
              <a:gd name="T6" fmla="*/ 42 w 235"/>
              <a:gd name="T7" fmla="*/ 194 h 235"/>
              <a:gd name="T8" fmla="*/ 54 w 235"/>
              <a:gd name="T9" fmla="*/ 204 h 235"/>
              <a:gd name="T10" fmla="*/ 193 w 235"/>
              <a:gd name="T11" fmla="*/ 194 h 235"/>
              <a:gd name="T12" fmla="*/ 193 w 235"/>
              <a:gd name="T13" fmla="*/ 42 h 235"/>
              <a:gd name="T14" fmla="*/ 176 w 235"/>
              <a:gd name="T15" fmla="*/ 176 h 235"/>
              <a:gd name="T16" fmla="*/ 59 w 235"/>
              <a:gd name="T17" fmla="*/ 176 h 235"/>
              <a:gd name="T18" fmla="*/ 59 w 235"/>
              <a:gd name="T19" fmla="*/ 60 h 235"/>
              <a:gd name="T20" fmla="*/ 176 w 235"/>
              <a:gd name="T21" fmla="*/ 60 h 235"/>
              <a:gd name="T22" fmla="*/ 176 w 235"/>
              <a:gd name="T23" fmla="*/ 17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" h="235">
                <a:moveTo>
                  <a:pt x="193" y="42"/>
                </a:moveTo>
                <a:cubicBezTo>
                  <a:pt x="152" y="0"/>
                  <a:pt x="84" y="0"/>
                  <a:pt x="42" y="42"/>
                </a:cubicBezTo>
                <a:cubicBezTo>
                  <a:pt x="4" y="80"/>
                  <a:pt x="0" y="139"/>
                  <a:pt x="31" y="181"/>
                </a:cubicBezTo>
                <a:cubicBezTo>
                  <a:pt x="34" y="186"/>
                  <a:pt x="38" y="190"/>
                  <a:pt x="42" y="194"/>
                </a:cubicBezTo>
                <a:cubicBezTo>
                  <a:pt x="46" y="197"/>
                  <a:pt x="50" y="201"/>
                  <a:pt x="54" y="204"/>
                </a:cubicBezTo>
                <a:cubicBezTo>
                  <a:pt x="96" y="235"/>
                  <a:pt x="155" y="232"/>
                  <a:pt x="193" y="194"/>
                </a:cubicBezTo>
                <a:cubicBezTo>
                  <a:pt x="235" y="152"/>
                  <a:pt x="235" y="84"/>
                  <a:pt x="193" y="42"/>
                </a:cubicBezTo>
                <a:close/>
                <a:moveTo>
                  <a:pt x="176" y="176"/>
                </a:moveTo>
                <a:cubicBezTo>
                  <a:pt x="144" y="208"/>
                  <a:pt x="92" y="208"/>
                  <a:pt x="59" y="176"/>
                </a:cubicBezTo>
                <a:cubicBezTo>
                  <a:pt x="27" y="144"/>
                  <a:pt x="27" y="92"/>
                  <a:pt x="59" y="60"/>
                </a:cubicBezTo>
                <a:cubicBezTo>
                  <a:pt x="92" y="28"/>
                  <a:pt x="144" y="28"/>
                  <a:pt x="176" y="60"/>
                </a:cubicBezTo>
                <a:cubicBezTo>
                  <a:pt x="208" y="92"/>
                  <a:pt x="208" y="144"/>
                  <a:pt x="176" y="176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253">
            <a:extLst>
              <a:ext uri="{FF2B5EF4-FFF2-40B4-BE49-F238E27FC236}">
                <a16:creationId xmlns:a16="http://schemas.microsoft.com/office/drawing/2014/main" id="{BFEE3B20-1F93-457F-B4AD-713D9A63408D}"/>
              </a:ext>
            </a:extLst>
          </p:cNvPr>
          <p:cNvSpPr>
            <a:spLocks/>
          </p:cNvSpPr>
          <p:nvPr/>
        </p:nvSpPr>
        <p:spPr bwMode="auto">
          <a:xfrm>
            <a:off x="8048437" y="2617426"/>
            <a:ext cx="197716" cy="197716"/>
          </a:xfrm>
          <a:custGeom>
            <a:avLst/>
            <a:gdLst>
              <a:gd name="T0" fmla="*/ 73 w 73"/>
              <a:gd name="T1" fmla="*/ 23 h 73"/>
              <a:gd name="T2" fmla="*/ 23 w 73"/>
              <a:gd name="T3" fmla="*/ 73 h 73"/>
              <a:gd name="T4" fmla="*/ 25 w 73"/>
              <a:gd name="T5" fmla="*/ 65 h 73"/>
              <a:gd name="T6" fmla="*/ 21 w 73"/>
              <a:gd name="T7" fmla="*/ 52 h 73"/>
              <a:gd name="T8" fmla="*/ 0 w 73"/>
              <a:gd name="T9" fmla="*/ 50 h 73"/>
              <a:gd name="T10" fmla="*/ 50 w 73"/>
              <a:gd name="T11" fmla="*/ 0 h 73"/>
              <a:gd name="T12" fmla="*/ 61 w 73"/>
              <a:gd name="T13" fmla="*/ 13 h 73"/>
              <a:gd name="T14" fmla="*/ 73 w 73"/>
              <a:gd name="T15" fmla="*/ 2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73">
                <a:moveTo>
                  <a:pt x="73" y="23"/>
                </a:moveTo>
                <a:cubicBezTo>
                  <a:pt x="23" y="73"/>
                  <a:pt x="23" y="73"/>
                  <a:pt x="23" y="73"/>
                </a:cubicBezTo>
                <a:cubicBezTo>
                  <a:pt x="25" y="70"/>
                  <a:pt x="25" y="67"/>
                  <a:pt x="25" y="65"/>
                </a:cubicBezTo>
                <a:cubicBezTo>
                  <a:pt x="25" y="60"/>
                  <a:pt x="24" y="56"/>
                  <a:pt x="21" y="52"/>
                </a:cubicBezTo>
                <a:cubicBezTo>
                  <a:pt x="16" y="47"/>
                  <a:pt x="8" y="47"/>
                  <a:pt x="0" y="5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5"/>
                  <a:pt x="57" y="9"/>
                  <a:pt x="61" y="13"/>
                </a:cubicBezTo>
                <a:cubicBezTo>
                  <a:pt x="65" y="16"/>
                  <a:pt x="69" y="20"/>
                  <a:pt x="73" y="2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254">
            <a:extLst>
              <a:ext uri="{FF2B5EF4-FFF2-40B4-BE49-F238E27FC236}">
                <a16:creationId xmlns:a16="http://schemas.microsoft.com/office/drawing/2014/main" id="{957B7E53-9E33-4D70-924C-E3F3D43E420E}"/>
              </a:ext>
            </a:extLst>
          </p:cNvPr>
          <p:cNvSpPr>
            <a:spLocks/>
          </p:cNvSpPr>
          <p:nvPr/>
        </p:nvSpPr>
        <p:spPr bwMode="auto">
          <a:xfrm>
            <a:off x="7814642" y="2771846"/>
            <a:ext cx="301625" cy="301626"/>
          </a:xfrm>
          <a:custGeom>
            <a:avLst/>
            <a:gdLst>
              <a:gd name="T0" fmla="*/ 111 w 111"/>
              <a:gd name="T1" fmla="*/ 8 h 111"/>
              <a:gd name="T2" fmla="*/ 109 w 111"/>
              <a:gd name="T3" fmla="*/ 16 h 111"/>
              <a:gd name="T4" fmla="*/ 106 w 111"/>
              <a:gd name="T5" fmla="*/ 21 h 111"/>
              <a:gd name="T6" fmla="*/ 40 w 111"/>
              <a:gd name="T7" fmla="*/ 99 h 111"/>
              <a:gd name="T8" fmla="*/ 7 w 111"/>
              <a:gd name="T9" fmla="*/ 105 h 111"/>
              <a:gd name="T10" fmla="*/ 12 w 111"/>
              <a:gd name="T11" fmla="*/ 72 h 111"/>
              <a:gd name="T12" fmla="*/ 91 w 111"/>
              <a:gd name="T13" fmla="*/ 5 h 111"/>
              <a:gd name="T14" fmla="*/ 96 w 111"/>
              <a:gd name="T15" fmla="*/ 2 h 111"/>
              <a:gd name="T16" fmla="*/ 109 w 111"/>
              <a:gd name="T17" fmla="*/ 2 h 111"/>
              <a:gd name="T18" fmla="*/ 111 w 111"/>
              <a:gd name="T19" fmla="*/ 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1" h="111">
                <a:moveTo>
                  <a:pt x="111" y="8"/>
                </a:moveTo>
                <a:cubicBezTo>
                  <a:pt x="111" y="11"/>
                  <a:pt x="110" y="13"/>
                  <a:pt x="109" y="16"/>
                </a:cubicBezTo>
                <a:cubicBezTo>
                  <a:pt x="109" y="17"/>
                  <a:pt x="108" y="19"/>
                  <a:pt x="106" y="21"/>
                </a:cubicBezTo>
                <a:cubicBezTo>
                  <a:pt x="40" y="99"/>
                  <a:pt x="40" y="99"/>
                  <a:pt x="40" y="99"/>
                </a:cubicBezTo>
                <a:cubicBezTo>
                  <a:pt x="31" y="109"/>
                  <a:pt x="17" y="111"/>
                  <a:pt x="7" y="105"/>
                </a:cubicBezTo>
                <a:cubicBezTo>
                  <a:pt x="0" y="94"/>
                  <a:pt x="2" y="80"/>
                  <a:pt x="12" y="72"/>
                </a:cubicBezTo>
                <a:cubicBezTo>
                  <a:pt x="91" y="5"/>
                  <a:pt x="91" y="5"/>
                  <a:pt x="91" y="5"/>
                </a:cubicBezTo>
                <a:cubicBezTo>
                  <a:pt x="92" y="4"/>
                  <a:pt x="94" y="3"/>
                  <a:pt x="96" y="2"/>
                </a:cubicBezTo>
                <a:cubicBezTo>
                  <a:pt x="100" y="0"/>
                  <a:pt x="105" y="0"/>
                  <a:pt x="109" y="2"/>
                </a:cubicBezTo>
                <a:cubicBezTo>
                  <a:pt x="110" y="4"/>
                  <a:pt x="111" y="6"/>
                  <a:pt x="111" y="8"/>
                </a:cubicBez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56">
            <a:extLst>
              <a:ext uri="{FF2B5EF4-FFF2-40B4-BE49-F238E27FC236}">
                <a16:creationId xmlns:a16="http://schemas.microsoft.com/office/drawing/2014/main" id="{847EADC4-FD3D-46EC-92CA-B2A0C1610503}"/>
              </a:ext>
            </a:extLst>
          </p:cNvPr>
          <p:cNvSpPr>
            <a:spLocks/>
          </p:cNvSpPr>
          <p:nvPr/>
        </p:nvSpPr>
        <p:spPr bwMode="auto">
          <a:xfrm>
            <a:off x="7787221" y="2745869"/>
            <a:ext cx="329045" cy="330489"/>
          </a:xfrm>
          <a:custGeom>
            <a:avLst/>
            <a:gdLst>
              <a:gd name="T0" fmla="*/ 11 w 121"/>
              <a:gd name="T1" fmla="*/ 111 h 122"/>
              <a:gd name="T2" fmla="*/ 13 w 121"/>
              <a:gd name="T3" fmla="*/ 72 h 122"/>
              <a:gd name="T4" fmla="*/ 92 w 121"/>
              <a:gd name="T5" fmla="*/ 6 h 122"/>
              <a:gd name="T6" fmla="*/ 96 w 121"/>
              <a:gd name="T7" fmla="*/ 3 h 122"/>
              <a:gd name="T8" fmla="*/ 116 w 121"/>
              <a:gd name="T9" fmla="*/ 7 h 122"/>
              <a:gd name="T10" fmla="*/ 121 w 121"/>
              <a:gd name="T11" fmla="*/ 18 h 122"/>
              <a:gd name="T12" fmla="*/ 119 w 121"/>
              <a:gd name="T13" fmla="*/ 26 h 122"/>
              <a:gd name="T14" fmla="*/ 116 w 121"/>
              <a:gd name="T15" fmla="*/ 31 h 122"/>
              <a:gd name="T16" fmla="*/ 50 w 121"/>
              <a:gd name="T17" fmla="*/ 109 h 122"/>
              <a:gd name="T18" fmla="*/ 11 w 121"/>
              <a:gd name="T19" fmla="*/ 1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122">
                <a:moveTo>
                  <a:pt x="11" y="111"/>
                </a:moveTo>
                <a:cubicBezTo>
                  <a:pt x="0" y="100"/>
                  <a:pt x="1" y="82"/>
                  <a:pt x="13" y="72"/>
                </a:cubicBezTo>
                <a:cubicBezTo>
                  <a:pt x="92" y="6"/>
                  <a:pt x="92" y="6"/>
                  <a:pt x="92" y="6"/>
                </a:cubicBezTo>
                <a:cubicBezTo>
                  <a:pt x="93" y="4"/>
                  <a:pt x="95" y="4"/>
                  <a:pt x="96" y="3"/>
                </a:cubicBezTo>
                <a:cubicBezTo>
                  <a:pt x="103" y="0"/>
                  <a:pt x="110" y="2"/>
                  <a:pt x="116" y="7"/>
                </a:cubicBezTo>
                <a:cubicBezTo>
                  <a:pt x="119" y="10"/>
                  <a:pt x="120" y="14"/>
                  <a:pt x="121" y="18"/>
                </a:cubicBezTo>
                <a:cubicBezTo>
                  <a:pt x="121" y="21"/>
                  <a:pt x="120" y="23"/>
                  <a:pt x="119" y="26"/>
                </a:cubicBezTo>
                <a:cubicBezTo>
                  <a:pt x="119" y="27"/>
                  <a:pt x="118" y="29"/>
                  <a:pt x="116" y="31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40" y="121"/>
                  <a:pt x="22" y="122"/>
                  <a:pt x="11" y="111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94">
            <a:extLst>
              <a:ext uri="{FF2B5EF4-FFF2-40B4-BE49-F238E27FC236}">
                <a16:creationId xmlns:a16="http://schemas.microsoft.com/office/drawing/2014/main" id="{9DB7EBCC-AA3D-47AA-A519-67898B2BD913}"/>
              </a:ext>
            </a:extLst>
          </p:cNvPr>
          <p:cNvSpPr>
            <a:spLocks/>
          </p:cNvSpPr>
          <p:nvPr/>
        </p:nvSpPr>
        <p:spPr bwMode="auto">
          <a:xfrm>
            <a:off x="2730233" y="2901687"/>
            <a:ext cx="114300" cy="258763"/>
          </a:xfrm>
          <a:custGeom>
            <a:avLst/>
            <a:gdLst>
              <a:gd name="T0" fmla="*/ 38 w 38"/>
              <a:gd name="T1" fmla="*/ 0 h 87"/>
              <a:gd name="T2" fmla="*/ 38 w 38"/>
              <a:gd name="T3" fmla="*/ 62 h 87"/>
              <a:gd name="T4" fmla="*/ 32 w 38"/>
              <a:gd name="T5" fmla="*/ 75 h 87"/>
              <a:gd name="T6" fmla="*/ 19 w 38"/>
              <a:gd name="T7" fmla="*/ 87 h 87"/>
              <a:gd name="T8" fmla="*/ 6 w 38"/>
              <a:gd name="T9" fmla="*/ 75 h 87"/>
              <a:gd name="T10" fmla="*/ 0 w 38"/>
              <a:gd name="T11" fmla="*/ 62 h 87"/>
              <a:gd name="T12" fmla="*/ 0 w 38"/>
              <a:gd name="T13" fmla="*/ 0 h 87"/>
              <a:gd name="T14" fmla="*/ 38 w 38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87">
                <a:moveTo>
                  <a:pt x="38" y="0"/>
                </a:moveTo>
                <a:cubicBezTo>
                  <a:pt x="38" y="62"/>
                  <a:pt x="38" y="62"/>
                  <a:pt x="38" y="62"/>
                </a:cubicBezTo>
                <a:cubicBezTo>
                  <a:pt x="38" y="67"/>
                  <a:pt x="36" y="72"/>
                  <a:pt x="32" y="75"/>
                </a:cubicBezTo>
                <a:cubicBezTo>
                  <a:pt x="19" y="87"/>
                  <a:pt x="19" y="87"/>
                  <a:pt x="19" y="87"/>
                </a:cubicBezTo>
                <a:cubicBezTo>
                  <a:pt x="6" y="75"/>
                  <a:pt x="6" y="75"/>
                  <a:pt x="6" y="75"/>
                </a:cubicBezTo>
                <a:cubicBezTo>
                  <a:pt x="3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38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095">
            <a:extLst>
              <a:ext uri="{FF2B5EF4-FFF2-40B4-BE49-F238E27FC236}">
                <a16:creationId xmlns:a16="http://schemas.microsoft.com/office/drawing/2014/main" id="{24226541-A8E6-4783-9544-EB93D8E35F7C}"/>
              </a:ext>
            </a:extLst>
          </p:cNvPr>
          <p:cNvSpPr>
            <a:spLocks/>
          </p:cNvSpPr>
          <p:nvPr/>
        </p:nvSpPr>
        <p:spPr bwMode="auto">
          <a:xfrm>
            <a:off x="2509571" y="2188899"/>
            <a:ext cx="555625" cy="715963"/>
          </a:xfrm>
          <a:custGeom>
            <a:avLst/>
            <a:gdLst>
              <a:gd name="T0" fmla="*/ 154 w 186"/>
              <a:gd name="T1" fmla="*/ 176 h 240"/>
              <a:gd name="T2" fmla="*/ 116 w 186"/>
              <a:gd name="T3" fmla="*/ 223 h 240"/>
              <a:gd name="T4" fmla="*/ 110 w 186"/>
              <a:gd name="T5" fmla="*/ 240 h 240"/>
              <a:gd name="T6" fmla="*/ 102 w 186"/>
              <a:gd name="T7" fmla="*/ 240 h 240"/>
              <a:gd name="T8" fmla="*/ 102 w 186"/>
              <a:gd name="T9" fmla="*/ 155 h 240"/>
              <a:gd name="T10" fmla="*/ 118 w 186"/>
              <a:gd name="T11" fmla="*/ 156 h 240"/>
              <a:gd name="T12" fmla="*/ 127 w 186"/>
              <a:gd name="T13" fmla="*/ 143 h 240"/>
              <a:gd name="T14" fmla="*/ 110 w 186"/>
              <a:gd name="T15" fmla="*/ 125 h 240"/>
              <a:gd name="T16" fmla="*/ 94 w 186"/>
              <a:gd name="T17" fmla="*/ 142 h 240"/>
              <a:gd name="T18" fmla="*/ 94 w 186"/>
              <a:gd name="T19" fmla="*/ 240 h 240"/>
              <a:gd name="T20" fmla="*/ 73 w 186"/>
              <a:gd name="T21" fmla="*/ 240 h 240"/>
              <a:gd name="T22" fmla="*/ 68 w 186"/>
              <a:gd name="T23" fmla="*/ 223 h 240"/>
              <a:gd name="T24" fmla="*/ 28 w 186"/>
              <a:gd name="T25" fmla="*/ 174 h 240"/>
              <a:gd name="T26" fmla="*/ 0 w 186"/>
              <a:gd name="T27" fmla="*/ 105 h 240"/>
              <a:gd name="T28" fmla="*/ 8 w 186"/>
              <a:gd name="T29" fmla="*/ 75 h 240"/>
              <a:gd name="T30" fmla="*/ 176 w 186"/>
              <a:gd name="T31" fmla="*/ 74 h 240"/>
              <a:gd name="T32" fmla="*/ 183 w 186"/>
              <a:gd name="T33" fmla="*/ 97 h 240"/>
              <a:gd name="T34" fmla="*/ 154 w 186"/>
              <a:gd name="T35" fmla="*/ 1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6" h="240">
                <a:moveTo>
                  <a:pt x="154" y="176"/>
                </a:moveTo>
                <a:cubicBezTo>
                  <a:pt x="136" y="194"/>
                  <a:pt x="123" y="199"/>
                  <a:pt x="116" y="223"/>
                </a:cubicBezTo>
                <a:cubicBezTo>
                  <a:pt x="110" y="240"/>
                  <a:pt x="110" y="240"/>
                  <a:pt x="110" y="240"/>
                </a:cubicBezTo>
                <a:cubicBezTo>
                  <a:pt x="102" y="240"/>
                  <a:pt x="102" y="240"/>
                  <a:pt x="102" y="240"/>
                </a:cubicBezTo>
                <a:cubicBezTo>
                  <a:pt x="102" y="155"/>
                  <a:pt x="102" y="155"/>
                  <a:pt x="102" y="155"/>
                </a:cubicBezTo>
                <a:cubicBezTo>
                  <a:pt x="106" y="158"/>
                  <a:pt x="112" y="159"/>
                  <a:pt x="118" y="156"/>
                </a:cubicBezTo>
                <a:cubicBezTo>
                  <a:pt x="122" y="154"/>
                  <a:pt x="126" y="149"/>
                  <a:pt x="127" y="143"/>
                </a:cubicBezTo>
                <a:cubicBezTo>
                  <a:pt x="128" y="133"/>
                  <a:pt x="120" y="125"/>
                  <a:pt x="110" y="125"/>
                </a:cubicBezTo>
                <a:cubicBezTo>
                  <a:pt x="101" y="126"/>
                  <a:pt x="94" y="133"/>
                  <a:pt x="94" y="142"/>
                </a:cubicBezTo>
                <a:cubicBezTo>
                  <a:pt x="94" y="240"/>
                  <a:pt x="94" y="240"/>
                  <a:pt x="94" y="240"/>
                </a:cubicBezTo>
                <a:cubicBezTo>
                  <a:pt x="73" y="240"/>
                  <a:pt x="73" y="240"/>
                  <a:pt x="73" y="240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0" y="198"/>
                  <a:pt x="46" y="193"/>
                  <a:pt x="28" y="174"/>
                </a:cubicBezTo>
                <a:cubicBezTo>
                  <a:pt x="11" y="157"/>
                  <a:pt x="0" y="132"/>
                  <a:pt x="0" y="105"/>
                </a:cubicBezTo>
                <a:cubicBezTo>
                  <a:pt x="0" y="92"/>
                  <a:pt x="3" y="86"/>
                  <a:pt x="8" y="75"/>
                </a:cubicBezTo>
                <a:cubicBezTo>
                  <a:pt x="38" y="1"/>
                  <a:pt x="145" y="0"/>
                  <a:pt x="176" y="74"/>
                </a:cubicBezTo>
                <a:cubicBezTo>
                  <a:pt x="180" y="83"/>
                  <a:pt x="182" y="87"/>
                  <a:pt x="183" y="97"/>
                </a:cubicBezTo>
                <a:cubicBezTo>
                  <a:pt x="186" y="128"/>
                  <a:pt x="174" y="156"/>
                  <a:pt x="154" y="176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096">
            <a:extLst>
              <a:ext uri="{FF2B5EF4-FFF2-40B4-BE49-F238E27FC236}">
                <a16:creationId xmlns:a16="http://schemas.microsoft.com/office/drawing/2014/main" id="{0FC3454E-A522-493B-8E81-3A06B242F79D}"/>
              </a:ext>
            </a:extLst>
          </p:cNvPr>
          <p:cNvSpPr>
            <a:spLocks/>
          </p:cNvSpPr>
          <p:nvPr/>
        </p:nvSpPr>
        <p:spPr bwMode="auto">
          <a:xfrm>
            <a:off x="2465121" y="2196837"/>
            <a:ext cx="600075" cy="708025"/>
          </a:xfrm>
          <a:custGeom>
            <a:avLst/>
            <a:gdLst>
              <a:gd name="T0" fmla="*/ 169 w 201"/>
              <a:gd name="T1" fmla="*/ 173 h 237"/>
              <a:gd name="T2" fmla="*/ 131 w 201"/>
              <a:gd name="T3" fmla="*/ 220 h 237"/>
              <a:gd name="T4" fmla="*/ 125 w 201"/>
              <a:gd name="T5" fmla="*/ 237 h 237"/>
              <a:gd name="T6" fmla="*/ 73 w 201"/>
              <a:gd name="T7" fmla="*/ 237 h 237"/>
              <a:gd name="T8" fmla="*/ 68 w 201"/>
              <a:gd name="T9" fmla="*/ 220 h 237"/>
              <a:gd name="T10" fmla="*/ 28 w 201"/>
              <a:gd name="T11" fmla="*/ 171 h 237"/>
              <a:gd name="T12" fmla="*/ 0 w 201"/>
              <a:gd name="T13" fmla="*/ 102 h 237"/>
              <a:gd name="T14" fmla="*/ 106 w 201"/>
              <a:gd name="T15" fmla="*/ 4 h 237"/>
              <a:gd name="T16" fmla="*/ 107 w 201"/>
              <a:gd name="T17" fmla="*/ 4 h 237"/>
              <a:gd name="T18" fmla="*/ 160 w 201"/>
              <a:gd name="T19" fmla="*/ 24 h 237"/>
              <a:gd name="T20" fmla="*/ 163 w 201"/>
              <a:gd name="T21" fmla="*/ 27 h 237"/>
              <a:gd name="T22" fmla="*/ 166 w 201"/>
              <a:gd name="T23" fmla="*/ 29 h 237"/>
              <a:gd name="T24" fmla="*/ 170 w 201"/>
              <a:gd name="T25" fmla="*/ 33 h 237"/>
              <a:gd name="T26" fmla="*/ 180 w 201"/>
              <a:gd name="T27" fmla="*/ 45 h 237"/>
              <a:gd name="T28" fmla="*/ 185 w 201"/>
              <a:gd name="T29" fmla="*/ 53 h 237"/>
              <a:gd name="T30" fmla="*/ 191 w 201"/>
              <a:gd name="T31" fmla="*/ 65 h 237"/>
              <a:gd name="T32" fmla="*/ 196 w 201"/>
              <a:gd name="T33" fmla="*/ 80 h 237"/>
              <a:gd name="T34" fmla="*/ 198 w 201"/>
              <a:gd name="T35" fmla="*/ 94 h 237"/>
              <a:gd name="T36" fmla="*/ 169 w 201"/>
              <a:gd name="T37" fmla="*/ 17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1" h="237">
                <a:moveTo>
                  <a:pt x="169" y="173"/>
                </a:moveTo>
                <a:cubicBezTo>
                  <a:pt x="151" y="191"/>
                  <a:pt x="138" y="196"/>
                  <a:pt x="131" y="220"/>
                </a:cubicBezTo>
                <a:cubicBezTo>
                  <a:pt x="125" y="237"/>
                  <a:pt x="125" y="237"/>
                  <a:pt x="12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195"/>
                  <a:pt x="46" y="190"/>
                  <a:pt x="28" y="171"/>
                </a:cubicBezTo>
                <a:cubicBezTo>
                  <a:pt x="11" y="154"/>
                  <a:pt x="0" y="129"/>
                  <a:pt x="0" y="102"/>
                </a:cubicBezTo>
                <a:cubicBezTo>
                  <a:pt x="0" y="46"/>
                  <a:pt x="48" y="0"/>
                  <a:pt x="106" y="4"/>
                </a:cubicBezTo>
                <a:cubicBezTo>
                  <a:pt x="106" y="4"/>
                  <a:pt x="106" y="4"/>
                  <a:pt x="107" y="4"/>
                </a:cubicBezTo>
                <a:cubicBezTo>
                  <a:pt x="127" y="5"/>
                  <a:pt x="145" y="13"/>
                  <a:pt x="160" y="24"/>
                </a:cubicBezTo>
                <a:cubicBezTo>
                  <a:pt x="161" y="25"/>
                  <a:pt x="162" y="26"/>
                  <a:pt x="163" y="27"/>
                </a:cubicBezTo>
                <a:cubicBezTo>
                  <a:pt x="164" y="28"/>
                  <a:pt x="165" y="29"/>
                  <a:pt x="166" y="29"/>
                </a:cubicBezTo>
                <a:cubicBezTo>
                  <a:pt x="167" y="31"/>
                  <a:pt x="169" y="32"/>
                  <a:pt x="170" y="33"/>
                </a:cubicBezTo>
                <a:cubicBezTo>
                  <a:pt x="174" y="37"/>
                  <a:pt x="177" y="41"/>
                  <a:pt x="180" y="45"/>
                </a:cubicBezTo>
                <a:cubicBezTo>
                  <a:pt x="182" y="47"/>
                  <a:pt x="183" y="50"/>
                  <a:pt x="185" y="53"/>
                </a:cubicBezTo>
                <a:cubicBezTo>
                  <a:pt x="187" y="57"/>
                  <a:pt x="189" y="61"/>
                  <a:pt x="191" y="65"/>
                </a:cubicBezTo>
                <a:cubicBezTo>
                  <a:pt x="193" y="69"/>
                  <a:pt x="195" y="75"/>
                  <a:pt x="196" y="80"/>
                </a:cubicBezTo>
                <a:cubicBezTo>
                  <a:pt x="197" y="85"/>
                  <a:pt x="198" y="89"/>
                  <a:pt x="198" y="94"/>
                </a:cubicBezTo>
                <a:cubicBezTo>
                  <a:pt x="201" y="125"/>
                  <a:pt x="189" y="153"/>
                  <a:pt x="169" y="17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1098">
            <a:extLst>
              <a:ext uri="{FF2B5EF4-FFF2-40B4-BE49-F238E27FC236}">
                <a16:creationId xmlns:a16="http://schemas.microsoft.com/office/drawing/2014/main" id="{2A90B551-465D-4DD4-861A-40E9F15D754A}"/>
              </a:ext>
            </a:extLst>
          </p:cNvPr>
          <p:cNvSpPr>
            <a:spLocks/>
          </p:cNvSpPr>
          <p:nvPr/>
        </p:nvSpPr>
        <p:spPr bwMode="auto">
          <a:xfrm>
            <a:off x="2679433" y="2901687"/>
            <a:ext cx="165100" cy="274638"/>
          </a:xfrm>
          <a:custGeom>
            <a:avLst/>
            <a:gdLst>
              <a:gd name="T0" fmla="*/ 55 w 55"/>
              <a:gd name="T1" fmla="*/ 0 h 92"/>
              <a:gd name="T2" fmla="*/ 55 w 55"/>
              <a:gd name="T3" fmla="*/ 62 h 92"/>
              <a:gd name="T4" fmla="*/ 49 w 55"/>
              <a:gd name="T5" fmla="*/ 75 h 92"/>
              <a:gd name="T6" fmla="*/ 36 w 55"/>
              <a:gd name="T7" fmla="*/ 87 h 92"/>
              <a:gd name="T8" fmla="*/ 35 w 55"/>
              <a:gd name="T9" fmla="*/ 88 h 92"/>
              <a:gd name="T10" fmla="*/ 20 w 55"/>
              <a:gd name="T11" fmla="*/ 88 h 92"/>
              <a:gd name="T12" fmla="*/ 6 w 55"/>
              <a:gd name="T13" fmla="*/ 75 h 92"/>
              <a:gd name="T14" fmla="*/ 0 w 55"/>
              <a:gd name="T15" fmla="*/ 62 h 92"/>
              <a:gd name="T16" fmla="*/ 0 w 55"/>
              <a:gd name="T17" fmla="*/ 0 h 92"/>
              <a:gd name="T18" fmla="*/ 55 w 55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92">
                <a:moveTo>
                  <a:pt x="55" y="0"/>
                </a:moveTo>
                <a:cubicBezTo>
                  <a:pt x="55" y="62"/>
                  <a:pt x="55" y="62"/>
                  <a:pt x="55" y="62"/>
                </a:cubicBezTo>
                <a:cubicBezTo>
                  <a:pt x="55" y="67"/>
                  <a:pt x="53" y="72"/>
                  <a:pt x="49" y="75"/>
                </a:cubicBezTo>
                <a:cubicBezTo>
                  <a:pt x="36" y="87"/>
                  <a:pt x="36" y="87"/>
                  <a:pt x="36" y="87"/>
                </a:cubicBezTo>
                <a:cubicBezTo>
                  <a:pt x="35" y="88"/>
                  <a:pt x="35" y="88"/>
                  <a:pt x="35" y="88"/>
                </a:cubicBezTo>
                <a:cubicBezTo>
                  <a:pt x="31" y="92"/>
                  <a:pt x="24" y="92"/>
                  <a:pt x="20" y="88"/>
                </a:cubicBezTo>
                <a:cubicBezTo>
                  <a:pt x="6" y="75"/>
                  <a:pt x="6" y="75"/>
                  <a:pt x="6" y="75"/>
                </a:cubicBezTo>
                <a:cubicBezTo>
                  <a:pt x="2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5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099">
            <a:extLst>
              <a:ext uri="{FF2B5EF4-FFF2-40B4-BE49-F238E27FC236}">
                <a16:creationId xmlns:a16="http://schemas.microsoft.com/office/drawing/2014/main" id="{BCF6E729-3296-4085-857C-FCBD655B5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333" y="2958837"/>
            <a:ext cx="241300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100">
            <a:extLst>
              <a:ext uri="{FF2B5EF4-FFF2-40B4-BE49-F238E27FC236}">
                <a16:creationId xmlns:a16="http://schemas.microsoft.com/office/drawing/2014/main" id="{59346108-678F-448F-8861-82CA4A005F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1333" y="3014399"/>
            <a:ext cx="241300" cy="0"/>
          </a:xfrm>
          <a:prstGeom prst="line">
            <a:avLst/>
          </a:prstGeom>
          <a:solidFill>
            <a:srgbClr val="A5D4F1"/>
          </a:solidFill>
          <a:ln w="23813" cap="rnd">
            <a:solidFill>
              <a:srgbClr val="2A1E2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Oval 1101">
            <a:extLst>
              <a:ext uri="{FF2B5EF4-FFF2-40B4-BE49-F238E27FC236}">
                <a16:creationId xmlns:a16="http://schemas.microsoft.com/office/drawing/2014/main" id="{C51EAC2D-C109-4F98-86B8-F7343C01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558" y="2549262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1102">
            <a:extLst>
              <a:ext uri="{FF2B5EF4-FFF2-40B4-BE49-F238E27FC236}">
                <a16:creationId xmlns:a16="http://schemas.microsoft.com/office/drawing/2014/main" id="{C97E1FAB-C5E5-4DEE-B23E-D7737E90E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0558" y="2585774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Oval 1103">
            <a:extLst>
              <a:ext uri="{FF2B5EF4-FFF2-40B4-BE49-F238E27FC236}">
                <a16:creationId xmlns:a16="http://schemas.microsoft.com/office/drawing/2014/main" id="{F49028E2-4EB3-4E69-A105-289FB95A9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796" y="2549262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1104">
            <a:extLst>
              <a:ext uri="{FF2B5EF4-FFF2-40B4-BE49-F238E27FC236}">
                <a16:creationId xmlns:a16="http://schemas.microsoft.com/office/drawing/2014/main" id="{8FD52C33-5541-46DF-B3AC-2D12010B06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3408" y="2585774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1105">
            <a:extLst>
              <a:ext uri="{FF2B5EF4-FFF2-40B4-BE49-F238E27FC236}">
                <a16:creationId xmlns:a16="http://schemas.microsoft.com/office/drawing/2014/main" id="{C1902C49-0B8B-4D73-A581-6F2F61B09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7271" y="2501637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1106">
            <a:extLst>
              <a:ext uri="{FF2B5EF4-FFF2-40B4-BE49-F238E27FC236}">
                <a16:creationId xmlns:a16="http://schemas.microsoft.com/office/drawing/2014/main" id="{6ABDF128-4CA5-4DAE-B2D4-A0221B850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246" y="2447662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1107">
            <a:extLst>
              <a:ext uri="{FF2B5EF4-FFF2-40B4-BE49-F238E27FC236}">
                <a16:creationId xmlns:a16="http://schemas.microsoft.com/office/drawing/2014/main" id="{F0866AAB-F6A0-4489-8DBC-E5F2219E7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6633" y="2487349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1108">
            <a:extLst>
              <a:ext uri="{FF2B5EF4-FFF2-40B4-BE49-F238E27FC236}">
                <a16:creationId xmlns:a16="http://schemas.microsoft.com/office/drawing/2014/main" id="{1A082074-6E6A-4C96-BFF8-1E99E9A5D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783" y="2433374"/>
            <a:ext cx="0" cy="1079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1109">
            <a:extLst>
              <a:ext uri="{FF2B5EF4-FFF2-40B4-BE49-F238E27FC236}">
                <a16:creationId xmlns:a16="http://schemas.microsoft.com/office/drawing/2014/main" id="{1CCF20C4-E5A7-41E0-85C5-AD306AE48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6208" y="2677849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110">
            <a:extLst>
              <a:ext uri="{FF2B5EF4-FFF2-40B4-BE49-F238E27FC236}">
                <a16:creationId xmlns:a16="http://schemas.microsoft.com/office/drawing/2014/main" id="{EEA85890-9116-4071-A852-3677AFD07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0183" y="2623874"/>
            <a:ext cx="0" cy="111125"/>
          </a:xfrm>
          <a:prstGeom prst="line">
            <a:avLst/>
          </a:prstGeom>
          <a:noFill/>
          <a:ln w="23813" cap="rnd">
            <a:solidFill>
              <a:srgbClr val="00918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11">
            <a:extLst>
              <a:ext uri="{FF2B5EF4-FFF2-40B4-BE49-F238E27FC236}">
                <a16:creationId xmlns:a16="http://schemas.microsoft.com/office/drawing/2014/main" id="{2E84D858-3434-484F-8F8E-2188FDC67A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5571" y="2663562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112">
            <a:extLst>
              <a:ext uri="{FF2B5EF4-FFF2-40B4-BE49-F238E27FC236}">
                <a16:creationId xmlns:a16="http://schemas.microsoft.com/office/drawing/2014/main" id="{28114D17-EE1D-46DB-ADAF-56CC1143A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721" y="2609587"/>
            <a:ext cx="0" cy="109538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113">
            <a:extLst>
              <a:ext uri="{FF2B5EF4-FFF2-40B4-BE49-F238E27FC236}">
                <a16:creationId xmlns:a16="http://schemas.microsoft.com/office/drawing/2014/main" id="{7E4AEF02-F50C-4CDE-9773-35443AE9B7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158" y="2215887"/>
            <a:ext cx="111125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114">
            <a:extLst>
              <a:ext uri="{FF2B5EF4-FFF2-40B4-BE49-F238E27FC236}">
                <a16:creationId xmlns:a16="http://schemas.microsoft.com/office/drawing/2014/main" id="{D876EAE4-B1CF-4769-8290-E2E160B66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1308" y="2161912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115">
            <a:extLst>
              <a:ext uri="{FF2B5EF4-FFF2-40B4-BE49-F238E27FC236}">
                <a16:creationId xmlns:a16="http://schemas.microsoft.com/office/drawing/2014/main" id="{ED0FA025-902E-405F-839E-2281D12779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6696" y="2200012"/>
            <a:ext cx="109538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116">
            <a:extLst>
              <a:ext uri="{FF2B5EF4-FFF2-40B4-BE49-F238E27FC236}">
                <a16:creationId xmlns:a16="http://schemas.microsoft.com/office/drawing/2014/main" id="{4CD78330-BC9E-4FCB-B867-80F16076D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0671" y="2147624"/>
            <a:ext cx="0" cy="106363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94">
            <a:extLst>
              <a:ext uri="{FF2B5EF4-FFF2-40B4-BE49-F238E27FC236}">
                <a16:creationId xmlns:a16="http://schemas.microsoft.com/office/drawing/2014/main" id="{33AC1C93-DC74-4E07-B432-BE48E381681C}"/>
              </a:ext>
            </a:extLst>
          </p:cNvPr>
          <p:cNvSpPr>
            <a:spLocks/>
          </p:cNvSpPr>
          <p:nvPr/>
        </p:nvSpPr>
        <p:spPr bwMode="auto">
          <a:xfrm>
            <a:off x="6422166" y="2906449"/>
            <a:ext cx="114300" cy="258763"/>
          </a:xfrm>
          <a:custGeom>
            <a:avLst/>
            <a:gdLst>
              <a:gd name="T0" fmla="*/ 38 w 38"/>
              <a:gd name="T1" fmla="*/ 0 h 87"/>
              <a:gd name="T2" fmla="*/ 38 w 38"/>
              <a:gd name="T3" fmla="*/ 62 h 87"/>
              <a:gd name="T4" fmla="*/ 32 w 38"/>
              <a:gd name="T5" fmla="*/ 75 h 87"/>
              <a:gd name="T6" fmla="*/ 19 w 38"/>
              <a:gd name="T7" fmla="*/ 87 h 87"/>
              <a:gd name="T8" fmla="*/ 6 w 38"/>
              <a:gd name="T9" fmla="*/ 75 h 87"/>
              <a:gd name="T10" fmla="*/ 0 w 38"/>
              <a:gd name="T11" fmla="*/ 62 h 87"/>
              <a:gd name="T12" fmla="*/ 0 w 38"/>
              <a:gd name="T13" fmla="*/ 0 h 87"/>
              <a:gd name="T14" fmla="*/ 38 w 38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87">
                <a:moveTo>
                  <a:pt x="38" y="0"/>
                </a:moveTo>
                <a:cubicBezTo>
                  <a:pt x="38" y="62"/>
                  <a:pt x="38" y="62"/>
                  <a:pt x="38" y="62"/>
                </a:cubicBezTo>
                <a:cubicBezTo>
                  <a:pt x="38" y="67"/>
                  <a:pt x="36" y="72"/>
                  <a:pt x="32" y="75"/>
                </a:cubicBezTo>
                <a:cubicBezTo>
                  <a:pt x="19" y="87"/>
                  <a:pt x="19" y="87"/>
                  <a:pt x="19" y="87"/>
                </a:cubicBezTo>
                <a:cubicBezTo>
                  <a:pt x="6" y="75"/>
                  <a:pt x="6" y="75"/>
                  <a:pt x="6" y="75"/>
                </a:cubicBezTo>
                <a:cubicBezTo>
                  <a:pt x="3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38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95">
            <a:extLst>
              <a:ext uri="{FF2B5EF4-FFF2-40B4-BE49-F238E27FC236}">
                <a16:creationId xmlns:a16="http://schemas.microsoft.com/office/drawing/2014/main" id="{09D82863-75D4-4D48-9B8B-215FEA542DB8}"/>
              </a:ext>
            </a:extLst>
          </p:cNvPr>
          <p:cNvSpPr>
            <a:spLocks/>
          </p:cNvSpPr>
          <p:nvPr/>
        </p:nvSpPr>
        <p:spPr bwMode="auto">
          <a:xfrm>
            <a:off x="6201504" y="2193661"/>
            <a:ext cx="555625" cy="715963"/>
          </a:xfrm>
          <a:custGeom>
            <a:avLst/>
            <a:gdLst>
              <a:gd name="T0" fmla="*/ 154 w 186"/>
              <a:gd name="T1" fmla="*/ 176 h 240"/>
              <a:gd name="T2" fmla="*/ 116 w 186"/>
              <a:gd name="T3" fmla="*/ 223 h 240"/>
              <a:gd name="T4" fmla="*/ 110 w 186"/>
              <a:gd name="T5" fmla="*/ 240 h 240"/>
              <a:gd name="T6" fmla="*/ 102 w 186"/>
              <a:gd name="T7" fmla="*/ 240 h 240"/>
              <a:gd name="T8" fmla="*/ 102 w 186"/>
              <a:gd name="T9" fmla="*/ 155 h 240"/>
              <a:gd name="T10" fmla="*/ 118 w 186"/>
              <a:gd name="T11" fmla="*/ 156 h 240"/>
              <a:gd name="T12" fmla="*/ 127 w 186"/>
              <a:gd name="T13" fmla="*/ 143 h 240"/>
              <a:gd name="T14" fmla="*/ 110 w 186"/>
              <a:gd name="T15" fmla="*/ 125 h 240"/>
              <a:gd name="T16" fmla="*/ 94 w 186"/>
              <a:gd name="T17" fmla="*/ 142 h 240"/>
              <a:gd name="T18" fmla="*/ 94 w 186"/>
              <a:gd name="T19" fmla="*/ 240 h 240"/>
              <a:gd name="T20" fmla="*/ 73 w 186"/>
              <a:gd name="T21" fmla="*/ 240 h 240"/>
              <a:gd name="T22" fmla="*/ 68 w 186"/>
              <a:gd name="T23" fmla="*/ 223 h 240"/>
              <a:gd name="T24" fmla="*/ 28 w 186"/>
              <a:gd name="T25" fmla="*/ 174 h 240"/>
              <a:gd name="T26" fmla="*/ 0 w 186"/>
              <a:gd name="T27" fmla="*/ 105 h 240"/>
              <a:gd name="T28" fmla="*/ 8 w 186"/>
              <a:gd name="T29" fmla="*/ 75 h 240"/>
              <a:gd name="T30" fmla="*/ 176 w 186"/>
              <a:gd name="T31" fmla="*/ 74 h 240"/>
              <a:gd name="T32" fmla="*/ 183 w 186"/>
              <a:gd name="T33" fmla="*/ 97 h 240"/>
              <a:gd name="T34" fmla="*/ 154 w 186"/>
              <a:gd name="T35" fmla="*/ 1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6" h="240">
                <a:moveTo>
                  <a:pt x="154" y="176"/>
                </a:moveTo>
                <a:cubicBezTo>
                  <a:pt x="136" y="194"/>
                  <a:pt x="123" y="199"/>
                  <a:pt x="116" y="223"/>
                </a:cubicBezTo>
                <a:cubicBezTo>
                  <a:pt x="110" y="240"/>
                  <a:pt x="110" y="240"/>
                  <a:pt x="110" y="240"/>
                </a:cubicBezTo>
                <a:cubicBezTo>
                  <a:pt x="102" y="240"/>
                  <a:pt x="102" y="240"/>
                  <a:pt x="102" y="240"/>
                </a:cubicBezTo>
                <a:cubicBezTo>
                  <a:pt x="102" y="155"/>
                  <a:pt x="102" y="155"/>
                  <a:pt x="102" y="155"/>
                </a:cubicBezTo>
                <a:cubicBezTo>
                  <a:pt x="106" y="158"/>
                  <a:pt x="112" y="159"/>
                  <a:pt x="118" y="156"/>
                </a:cubicBezTo>
                <a:cubicBezTo>
                  <a:pt x="122" y="154"/>
                  <a:pt x="126" y="149"/>
                  <a:pt x="127" y="143"/>
                </a:cubicBezTo>
                <a:cubicBezTo>
                  <a:pt x="128" y="133"/>
                  <a:pt x="120" y="125"/>
                  <a:pt x="110" y="125"/>
                </a:cubicBezTo>
                <a:cubicBezTo>
                  <a:pt x="101" y="126"/>
                  <a:pt x="94" y="133"/>
                  <a:pt x="94" y="142"/>
                </a:cubicBezTo>
                <a:cubicBezTo>
                  <a:pt x="94" y="240"/>
                  <a:pt x="94" y="240"/>
                  <a:pt x="94" y="240"/>
                </a:cubicBezTo>
                <a:cubicBezTo>
                  <a:pt x="73" y="240"/>
                  <a:pt x="73" y="240"/>
                  <a:pt x="73" y="240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0" y="198"/>
                  <a:pt x="46" y="193"/>
                  <a:pt x="28" y="174"/>
                </a:cubicBezTo>
                <a:cubicBezTo>
                  <a:pt x="11" y="157"/>
                  <a:pt x="0" y="132"/>
                  <a:pt x="0" y="105"/>
                </a:cubicBezTo>
                <a:cubicBezTo>
                  <a:pt x="0" y="92"/>
                  <a:pt x="3" y="86"/>
                  <a:pt x="8" y="75"/>
                </a:cubicBezTo>
                <a:cubicBezTo>
                  <a:pt x="38" y="1"/>
                  <a:pt x="145" y="0"/>
                  <a:pt x="176" y="74"/>
                </a:cubicBezTo>
                <a:cubicBezTo>
                  <a:pt x="180" y="83"/>
                  <a:pt x="182" y="87"/>
                  <a:pt x="183" y="97"/>
                </a:cubicBezTo>
                <a:cubicBezTo>
                  <a:pt x="186" y="128"/>
                  <a:pt x="174" y="156"/>
                  <a:pt x="154" y="176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96">
            <a:extLst>
              <a:ext uri="{FF2B5EF4-FFF2-40B4-BE49-F238E27FC236}">
                <a16:creationId xmlns:a16="http://schemas.microsoft.com/office/drawing/2014/main" id="{24A80D8E-DB4D-430F-80AB-5A99C3D65B86}"/>
              </a:ext>
            </a:extLst>
          </p:cNvPr>
          <p:cNvSpPr>
            <a:spLocks/>
          </p:cNvSpPr>
          <p:nvPr/>
        </p:nvSpPr>
        <p:spPr bwMode="auto">
          <a:xfrm>
            <a:off x="6157054" y="2201599"/>
            <a:ext cx="600075" cy="708025"/>
          </a:xfrm>
          <a:custGeom>
            <a:avLst/>
            <a:gdLst>
              <a:gd name="T0" fmla="*/ 169 w 201"/>
              <a:gd name="T1" fmla="*/ 173 h 237"/>
              <a:gd name="T2" fmla="*/ 131 w 201"/>
              <a:gd name="T3" fmla="*/ 220 h 237"/>
              <a:gd name="T4" fmla="*/ 125 w 201"/>
              <a:gd name="T5" fmla="*/ 237 h 237"/>
              <a:gd name="T6" fmla="*/ 73 w 201"/>
              <a:gd name="T7" fmla="*/ 237 h 237"/>
              <a:gd name="T8" fmla="*/ 68 w 201"/>
              <a:gd name="T9" fmla="*/ 220 h 237"/>
              <a:gd name="T10" fmla="*/ 28 w 201"/>
              <a:gd name="T11" fmla="*/ 171 h 237"/>
              <a:gd name="T12" fmla="*/ 0 w 201"/>
              <a:gd name="T13" fmla="*/ 102 h 237"/>
              <a:gd name="T14" fmla="*/ 106 w 201"/>
              <a:gd name="T15" fmla="*/ 4 h 237"/>
              <a:gd name="T16" fmla="*/ 107 w 201"/>
              <a:gd name="T17" fmla="*/ 4 h 237"/>
              <a:gd name="T18" fmla="*/ 160 w 201"/>
              <a:gd name="T19" fmla="*/ 24 h 237"/>
              <a:gd name="T20" fmla="*/ 163 w 201"/>
              <a:gd name="T21" fmla="*/ 27 h 237"/>
              <a:gd name="T22" fmla="*/ 166 w 201"/>
              <a:gd name="T23" fmla="*/ 29 h 237"/>
              <a:gd name="T24" fmla="*/ 170 w 201"/>
              <a:gd name="T25" fmla="*/ 33 h 237"/>
              <a:gd name="T26" fmla="*/ 180 w 201"/>
              <a:gd name="T27" fmla="*/ 45 h 237"/>
              <a:gd name="T28" fmla="*/ 185 w 201"/>
              <a:gd name="T29" fmla="*/ 53 h 237"/>
              <a:gd name="T30" fmla="*/ 191 w 201"/>
              <a:gd name="T31" fmla="*/ 65 h 237"/>
              <a:gd name="T32" fmla="*/ 196 w 201"/>
              <a:gd name="T33" fmla="*/ 80 h 237"/>
              <a:gd name="T34" fmla="*/ 198 w 201"/>
              <a:gd name="T35" fmla="*/ 94 h 237"/>
              <a:gd name="T36" fmla="*/ 169 w 201"/>
              <a:gd name="T37" fmla="*/ 173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1" h="237">
                <a:moveTo>
                  <a:pt x="169" y="173"/>
                </a:moveTo>
                <a:cubicBezTo>
                  <a:pt x="151" y="191"/>
                  <a:pt x="138" y="196"/>
                  <a:pt x="131" y="220"/>
                </a:cubicBezTo>
                <a:cubicBezTo>
                  <a:pt x="125" y="237"/>
                  <a:pt x="125" y="237"/>
                  <a:pt x="12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195"/>
                  <a:pt x="46" y="190"/>
                  <a:pt x="28" y="171"/>
                </a:cubicBezTo>
                <a:cubicBezTo>
                  <a:pt x="11" y="154"/>
                  <a:pt x="0" y="129"/>
                  <a:pt x="0" y="102"/>
                </a:cubicBezTo>
                <a:cubicBezTo>
                  <a:pt x="0" y="46"/>
                  <a:pt x="48" y="0"/>
                  <a:pt x="106" y="4"/>
                </a:cubicBezTo>
                <a:cubicBezTo>
                  <a:pt x="106" y="4"/>
                  <a:pt x="106" y="4"/>
                  <a:pt x="107" y="4"/>
                </a:cubicBezTo>
                <a:cubicBezTo>
                  <a:pt x="127" y="5"/>
                  <a:pt x="145" y="13"/>
                  <a:pt x="160" y="24"/>
                </a:cubicBezTo>
                <a:cubicBezTo>
                  <a:pt x="161" y="25"/>
                  <a:pt x="162" y="26"/>
                  <a:pt x="163" y="27"/>
                </a:cubicBezTo>
                <a:cubicBezTo>
                  <a:pt x="164" y="28"/>
                  <a:pt x="165" y="29"/>
                  <a:pt x="166" y="29"/>
                </a:cubicBezTo>
                <a:cubicBezTo>
                  <a:pt x="167" y="31"/>
                  <a:pt x="169" y="32"/>
                  <a:pt x="170" y="33"/>
                </a:cubicBezTo>
                <a:cubicBezTo>
                  <a:pt x="174" y="37"/>
                  <a:pt x="177" y="41"/>
                  <a:pt x="180" y="45"/>
                </a:cubicBezTo>
                <a:cubicBezTo>
                  <a:pt x="182" y="47"/>
                  <a:pt x="183" y="50"/>
                  <a:pt x="185" y="53"/>
                </a:cubicBezTo>
                <a:cubicBezTo>
                  <a:pt x="187" y="57"/>
                  <a:pt x="189" y="61"/>
                  <a:pt x="191" y="65"/>
                </a:cubicBezTo>
                <a:cubicBezTo>
                  <a:pt x="193" y="69"/>
                  <a:pt x="195" y="75"/>
                  <a:pt x="196" y="80"/>
                </a:cubicBezTo>
                <a:cubicBezTo>
                  <a:pt x="197" y="85"/>
                  <a:pt x="198" y="89"/>
                  <a:pt x="198" y="94"/>
                </a:cubicBezTo>
                <a:cubicBezTo>
                  <a:pt x="201" y="125"/>
                  <a:pt x="189" y="153"/>
                  <a:pt x="169" y="173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98">
            <a:extLst>
              <a:ext uri="{FF2B5EF4-FFF2-40B4-BE49-F238E27FC236}">
                <a16:creationId xmlns:a16="http://schemas.microsoft.com/office/drawing/2014/main" id="{34F80652-3006-41FE-888C-E7363C960E32}"/>
              </a:ext>
            </a:extLst>
          </p:cNvPr>
          <p:cNvSpPr>
            <a:spLocks/>
          </p:cNvSpPr>
          <p:nvPr/>
        </p:nvSpPr>
        <p:spPr bwMode="auto">
          <a:xfrm>
            <a:off x="6371366" y="2906449"/>
            <a:ext cx="165100" cy="274638"/>
          </a:xfrm>
          <a:custGeom>
            <a:avLst/>
            <a:gdLst>
              <a:gd name="T0" fmla="*/ 55 w 55"/>
              <a:gd name="T1" fmla="*/ 0 h 92"/>
              <a:gd name="T2" fmla="*/ 55 w 55"/>
              <a:gd name="T3" fmla="*/ 62 h 92"/>
              <a:gd name="T4" fmla="*/ 49 w 55"/>
              <a:gd name="T5" fmla="*/ 75 h 92"/>
              <a:gd name="T6" fmla="*/ 36 w 55"/>
              <a:gd name="T7" fmla="*/ 87 h 92"/>
              <a:gd name="T8" fmla="*/ 35 w 55"/>
              <a:gd name="T9" fmla="*/ 88 h 92"/>
              <a:gd name="T10" fmla="*/ 20 w 55"/>
              <a:gd name="T11" fmla="*/ 88 h 92"/>
              <a:gd name="T12" fmla="*/ 6 w 55"/>
              <a:gd name="T13" fmla="*/ 75 h 92"/>
              <a:gd name="T14" fmla="*/ 0 w 55"/>
              <a:gd name="T15" fmla="*/ 62 h 92"/>
              <a:gd name="T16" fmla="*/ 0 w 55"/>
              <a:gd name="T17" fmla="*/ 0 h 92"/>
              <a:gd name="T18" fmla="*/ 55 w 55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92">
                <a:moveTo>
                  <a:pt x="55" y="0"/>
                </a:moveTo>
                <a:cubicBezTo>
                  <a:pt x="55" y="62"/>
                  <a:pt x="55" y="62"/>
                  <a:pt x="55" y="62"/>
                </a:cubicBezTo>
                <a:cubicBezTo>
                  <a:pt x="55" y="67"/>
                  <a:pt x="53" y="72"/>
                  <a:pt x="49" y="75"/>
                </a:cubicBezTo>
                <a:cubicBezTo>
                  <a:pt x="36" y="87"/>
                  <a:pt x="36" y="87"/>
                  <a:pt x="36" y="87"/>
                </a:cubicBezTo>
                <a:cubicBezTo>
                  <a:pt x="35" y="88"/>
                  <a:pt x="35" y="88"/>
                  <a:pt x="35" y="88"/>
                </a:cubicBezTo>
                <a:cubicBezTo>
                  <a:pt x="31" y="92"/>
                  <a:pt x="24" y="92"/>
                  <a:pt x="20" y="88"/>
                </a:cubicBezTo>
                <a:cubicBezTo>
                  <a:pt x="6" y="75"/>
                  <a:pt x="6" y="75"/>
                  <a:pt x="6" y="75"/>
                </a:cubicBezTo>
                <a:cubicBezTo>
                  <a:pt x="2" y="72"/>
                  <a:pt x="0" y="67"/>
                  <a:pt x="0" y="62"/>
                </a:cubicBezTo>
                <a:cubicBezTo>
                  <a:pt x="0" y="0"/>
                  <a:pt x="0" y="0"/>
                  <a:pt x="0" y="0"/>
                </a:cubicBezTo>
                <a:lnTo>
                  <a:pt x="5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1099">
            <a:extLst>
              <a:ext uri="{FF2B5EF4-FFF2-40B4-BE49-F238E27FC236}">
                <a16:creationId xmlns:a16="http://schemas.microsoft.com/office/drawing/2014/main" id="{68F9CBCC-4FE5-4C19-B616-677370FD12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3266" y="2963599"/>
            <a:ext cx="241300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1100">
            <a:extLst>
              <a:ext uri="{FF2B5EF4-FFF2-40B4-BE49-F238E27FC236}">
                <a16:creationId xmlns:a16="http://schemas.microsoft.com/office/drawing/2014/main" id="{978DBECF-FF12-4A76-9B8D-4901AFCE71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3266" y="3019161"/>
            <a:ext cx="241300" cy="0"/>
          </a:xfrm>
          <a:prstGeom prst="line">
            <a:avLst/>
          </a:prstGeom>
          <a:solidFill>
            <a:srgbClr val="A5D4F1"/>
          </a:solidFill>
          <a:ln w="23813" cap="rnd">
            <a:solidFill>
              <a:srgbClr val="2A1E2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1101">
            <a:extLst>
              <a:ext uri="{FF2B5EF4-FFF2-40B4-BE49-F238E27FC236}">
                <a16:creationId xmlns:a16="http://schemas.microsoft.com/office/drawing/2014/main" id="{A9B5FB3D-E5FD-4995-922C-B70EFC10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491" y="2554024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1102">
            <a:extLst>
              <a:ext uri="{FF2B5EF4-FFF2-40B4-BE49-F238E27FC236}">
                <a16:creationId xmlns:a16="http://schemas.microsoft.com/office/drawing/2014/main" id="{CBA0A98C-E0B3-435B-988B-C3A4DE6C35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2491" y="2590536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1103">
            <a:extLst>
              <a:ext uri="{FF2B5EF4-FFF2-40B4-BE49-F238E27FC236}">
                <a16:creationId xmlns:a16="http://schemas.microsoft.com/office/drawing/2014/main" id="{26669E0F-6E7E-436C-928C-6B825532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729" y="2554024"/>
            <a:ext cx="74613" cy="74613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1104">
            <a:extLst>
              <a:ext uri="{FF2B5EF4-FFF2-40B4-BE49-F238E27FC236}">
                <a16:creationId xmlns:a16="http://schemas.microsoft.com/office/drawing/2014/main" id="{2C40923F-5B56-46D8-919B-3AE144D35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5341" y="2590536"/>
            <a:ext cx="0" cy="306388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1105">
            <a:extLst>
              <a:ext uri="{FF2B5EF4-FFF2-40B4-BE49-F238E27FC236}">
                <a16:creationId xmlns:a16="http://schemas.microsoft.com/office/drawing/2014/main" id="{EE5E55B1-1697-40F8-924E-A114175B58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9204" y="2506399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Line 1106">
            <a:extLst>
              <a:ext uri="{FF2B5EF4-FFF2-40B4-BE49-F238E27FC236}">
                <a16:creationId xmlns:a16="http://schemas.microsoft.com/office/drawing/2014/main" id="{9F5DBAC0-1DB3-463B-9080-E88021CFD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179" y="2452424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1107">
            <a:extLst>
              <a:ext uri="{FF2B5EF4-FFF2-40B4-BE49-F238E27FC236}">
                <a16:creationId xmlns:a16="http://schemas.microsoft.com/office/drawing/2014/main" id="{9787F1A0-DB64-4E8F-83DC-9762EC214C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8566" y="2492111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1108">
            <a:extLst>
              <a:ext uri="{FF2B5EF4-FFF2-40B4-BE49-F238E27FC236}">
                <a16:creationId xmlns:a16="http://schemas.microsoft.com/office/drawing/2014/main" id="{236F49A6-9B7F-4B3D-9009-BBC5388A5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5716" y="2438136"/>
            <a:ext cx="0" cy="1079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1109">
            <a:extLst>
              <a:ext uri="{FF2B5EF4-FFF2-40B4-BE49-F238E27FC236}">
                <a16:creationId xmlns:a16="http://schemas.microsoft.com/office/drawing/2014/main" id="{90FCD749-6124-4087-89F3-7DD67C6E63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8141" y="2682611"/>
            <a:ext cx="107950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1110">
            <a:extLst>
              <a:ext uri="{FF2B5EF4-FFF2-40B4-BE49-F238E27FC236}">
                <a16:creationId xmlns:a16="http://schemas.microsoft.com/office/drawing/2014/main" id="{97E3E074-B324-49C0-AA25-E65912B32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2116" y="2628636"/>
            <a:ext cx="0" cy="111125"/>
          </a:xfrm>
          <a:prstGeom prst="line">
            <a:avLst/>
          </a:prstGeom>
          <a:noFill/>
          <a:ln w="23813" cap="rnd">
            <a:solidFill>
              <a:srgbClr val="00918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1111">
            <a:extLst>
              <a:ext uri="{FF2B5EF4-FFF2-40B4-BE49-F238E27FC236}">
                <a16:creationId xmlns:a16="http://schemas.microsoft.com/office/drawing/2014/main" id="{66D11A28-15F5-4263-AE2D-1185742CF6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7504" y="2668324"/>
            <a:ext cx="111125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112">
            <a:extLst>
              <a:ext uri="{FF2B5EF4-FFF2-40B4-BE49-F238E27FC236}">
                <a16:creationId xmlns:a16="http://schemas.microsoft.com/office/drawing/2014/main" id="{60FB32E5-4DC8-4027-858A-8434A110A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4654" y="2614349"/>
            <a:ext cx="0" cy="109538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113">
            <a:extLst>
              <a:ext uri="{FF2B5EF4-FFF2-40B4-BE49-F238E27FC236}">
                <a16:creationId xmlns:a16="http://schemas.microsoft.com/office/drawing/2014/main" id="{FB79EBD9-9B5F-4AEF-A07C-4114D8C0D9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6091" y="2220649"/>
            <a:ext cx="111125" cy="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114">
            <a:extLst>
              <a:ext uri="{FF2B5EF4-FFF2-40B4-BE49-F238E27FC236}">
                <a16:creationId xmlns:a16="http://schemas.microsoft.com/office/drawing/2014/main" id="{199FED1E-BB3E-4942-8909-613470472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3241" y="2166674"/>
            <a:ext cx="0" cy="107950"/>
          </a:xfrm>
          <a:prstGeom prst="line">
            <a:avLst/>
          </a:prstGeom>
          <a:noFill/>
          <a:ln w="23813" cap="rnd">
            <a:solidFill>
              <a:srgbClr val="2087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115">
            <a:extLst>
              <a:ext uri="{FF2B5EF4-FFF2-40B4-BE49-F238E27FC236}">
                <a16:creationId xmlns:a16="http://schemas.microsoft.com/office/drawing/2014/main" id="{834663DA-99B8-427B-9AA0-DFC449D9EA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8629" y="2204774"/>
            <a:ext cx="109538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1116">
            <a:extLst>
              <a:ext uri="{FF2B5EF4-FFF2-40B4-BE49-F238E27FC236}">
                <a16:creationId xmlns:a16="http://schemas.microsoft.com/office/drawing/2014/main" id="{2DD5A729-3032-41EC-8441-2663B17E3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2604" y="2152386"/>
            <a:ext cx="0" cy="106363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069">
            <a:extLst>
              <a:ext uri="{FF2B5EF4-FFF2-40B4-BE49-F238E27FC236}">
                <a16:creationId xmlns:a16="http://schemas.microsoft.com/office/drawing/2014/main" id="{795A0546-B6AB-41E8-9C91-B4416D2FA7C6}"/>
              </a:ext>
            </a:extLst>
          </p:cNvPr>
          <p:cNvSpPr>
            <a:spLocks noEditPoints="1"/>
          </p:cNvSpPr>
          <p:nvPr/>
        </p:nvSpPr>
        <p:spPr bwMode="auto">
          <a:xfrm>
            <a:off x="4605437" y="2182549"/>
            <a:ext cx="277813" cy="261938"/>
          </a:xfrm>
          <a:custGeom>
            <a:avLst/>
            <a:gdLst>
              <a:gd name="T0" fmla="*/ 93 w 93"/>
              <a:gd name="T1" fmla="*/ 49 h 88"/>
              <a:gd name="T2" fmla="*/ 93 w 93"/>
              <a:gd name="T3" fmla="*/ 37 h 88"/>
              <a:gd name="T4" fmla="*/ 93 w 93"/>
              <a:gd name="T5" fmla="*/ 33 h 88"/>
              <a:gd name="T6" fmla="*/ 80 w 93"/>
              <a:gd name="T7" fmla="*/ 30 h 88"/>
              <a:gd name="T8" fmla="*/ 77 w 93"/>
              <a:gd name="T9" fmla="*/ 29 h 88"/>
              <a:gd name="T10" fmla="*/ 74 w 93"/>
              <a:gd name="T11" fmla="*/ 23 h 88"/>
              <a:gd name="T12" fmla="*/ 70 w 93"/>
              <a:gd name="T13" fmla="*/ 18 h 88"/>
              <a:gd name="T14" fmla="*/ 74 w 93"/>
              <a:gd name="T15" fmla="*/ 5 h 88"/>
              <a:gd name="T16" fmla="*/ 66 w 93"/>
              <a:gd name="T17" fmla="*/ 0 h 88"/>
              <a:gd name="T18" fmla="*/ 55 w 93"/>
              <a:gd name="T19" fmla="*/ 12 h 88"/>
              <a:gd name="T20" fmla="*/ 42 w 93"/>
              <a:gd name="T21" fmla="*/ 12 h 88"/>
              <a:gd name="T22" fmla="*/ 31 w 93"/>
              <a:gd name="T23" fmla="*/ 0 h 88"/>
              <a:gd name="T24" fmla="*/ 17 w 93"/>
              <a:gd name="T25" fmla="*/ 9 h 88"/>
              <a:gd name="T26" fmla="*/ 22 w 93"/>
              <a:gd name="T27" fmla="*/ 24 h 88"/>
              <a:gd name="T28" fmla="*/ 15 w 93"/>
              <a:gd name="T29" fmla="*/ 35 h 88"/>
              <a:gd name="T30" fmla="*/ 0 w 93"/>
              <a:gd name="T31" fmla="*/ 39 h 88"/>
              <a:gd name="T32" fmla="*/ 0 w 93"/>
              <a:gd name="T33" fmla="*/ 51 h 88"/>
              <a:gd name="T34" fmla="*/ 11 w 93"/>
              <a:gd name="T35" fmla="*/ 53 h 88"/>
              <a:gd name="T36" fmla="*/ 13 w 93"/>
              <a:gd name="T37" fmla="*/ 58 h 88"/>
              <a:gd name="T38" fmla="*/ 16 w 93"/>
              <a:gd name="T39" fmla="*/ 59 h 88"/>
              <a:gd name="T40" fmla="*/ 18 w 93"/>
              <a:gd name="T41" fmla="*/ 65 h 88"/>
              <a:gd name="T42" fmla="*/ 22 w 93"/>
              <a:gd name="T43" fmla="*/ 70 h 88"/>
              <a:gd name="T44" fmla="*/ 18 w 93"/>
              <a:gd name="T45" fmla="*/ 83 h 88"/>
              <a:gd name="T46" fmla="*/ 27 w 93"/>
              <a:gd name="T47" fmla="*/ 88 h 88"/>
              <a:gd name="T48" fmla="*/ 38 w 93"/>
              <a:gd name="T49" fmla="*/ 76 h 88"/>
              <a:gd name="T50" fmla="*/ 51 w 93"/>
              <a:gd name="T51" fmla="*/ 76 h 88"/>
              <a:gd name="T52" fmla="*/ 62 w 93"/>
              <a:gd name="T53" fmla="*/ 88 h 88"/>
              <a:gd name="T54" fmla="*/ 76 w 93"/>
              <a:gd name="T55" fmla="*/ 79 h 88"/>
              <a:gd name="T56" fmla="*/ 71 w 93"/>
              <a:gd name="T57" fmla="*/ 64 h 88"/>
              <a:gd name="T58" fmla="*/ 77 w 93"/>
              <a:gd name="T59" fmla="*/ 53 h 88"/>
              <a:gd name="T60" fmla="*/ 93 w 93"/>
              <a:gd name="T61" fmla="*/ 49 h 88"/>
              <a:gd name="T62" fmla="*/ 28 w 93"/>
              <a:gd name="T63" fmla="*/ 51 h 88"/>
              <a:gd name="T64" fmla="*/ 34 w 93"/>
              <a:gd name="T65" fmla="*/ 25 h 88"/>
              <a:gd name="T66" fmla="*/ 60 w 93"/>
              <a:gd name="T67" fmla="*/ 32 h 88"/>
              <a:gd name="T68" fmla="*/ 60 w 93"/>
              <a:gd name="T69" fmla="*/ 32 h 88"/>
              <a:gd name="T70" fmla="*/ 53 w 93"/>
              <a:gd name="T71" fmla="*/ 57 h 88"/>
              <a:gd name="T72" fmla="*/ 33 w 93"/>
              <a:gd name="T73" fmla="*/ 56 h 88"/>
              <a:gd name="T74" fmla="*/ 33 w 93"/>
              <a:gd name="T75" fmla="*/ 56 h 88"/>
              <a:gd name="T76" fmla="*/ 28 w 93"/>
              <a:gd name="T77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3" h="88">
                <a:moveTo>
                  <a:pt x="93" y="49"/>
                </a:moveTo>
                <a:cubicBezTo>
                  <a:pt x="93" y="37"/>
                  <a:pt x="93" y="37"/>
                  <a:pt x="93" y="37"/>
                </a:cubicBezTo>
                <a:cubicBezTo>
                  <a:pt x="93" y="33"/>
                  <a:pt x="93" y="33"/>
                  <a:pt x="93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27"/>
                  <a:pt x="75" y="25"/>
                  <a:pt x="74" y="23"/>
                </a:cubicBezTo>
                <a:cubicBezTo>
                  <a:pt x="73" y="21"/>
                  <a:pt x="72" y="20"/>
                  <a:pt x="70" y="18"/>
                </a:cubicBezTo>
                <a:cubicBezTo>
                  <a:pt x="74" y="5"/>
                  <a:pt x="74" y="5"/>
                  <a:pt x="74" y="5"/>
                </a:cubicBezTo>
                <a:cubicBezTo>
                  <a:pt x="66" y="0"/>
                  <a:pt x="66" y="0"/>
                  <a:pt x="66" y="0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11"/>
                  <a:pt x="46" y="11"/>
                  <a:pt x="42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7" y="9"/>
                  <a:pt x="17" y="9"/>
                  <a:pt x="17" y="9"/>
                </a:cubicBezTo>
                <a:cubicBezTo>
                  <a:pt x="22" y="24"/>
                  <a:pt x="22" y="24"/>
                  <a:pt x="22" y="24"/>
                </a:cubicBezTo>
                <a:cubicBezTo>
                  <a:pt x="19" y="27"/>
                  <a:pt x="17" y="31"/>
                  <a:pt x="15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1"/>
                  <a:pt x="0" y="51"/>
                  <a:pt x="0" y="51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5"/>
                  <a:pt x="12" y="56"/>
                  <a:pt x="13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61"/>
                  <a:pt x="17" y="63"/>
                  <a:pt x="18" y="65"/>
                </a:cubicBezTo>
                <a:cubicBezTo>
                  <a:pt x="20" y="66"/>
                  <a:pt x="21" y="68"/>
                  <a:pt x="22" y="70"/>
                </a:cubicBezTo>
                <a:cubicBezTo>
                  <a:pt x="18" y="83"/>
                  <a:pt x="18" y="83"/>
                  <a:pt x="18" y="83"/>
                </a:cubicBezTo>
                <a:cubicBezTo>
                  <a:pt x="27" y="88"/>
                  <a:pt x="27" y="88"/>
                  <a:pt x="27" y="88"/>
                </a:cubicBezTo>
                <a:cubicBezTo>
                  <a:pt x="38" y="76"/>
                  <a:pt x="38" y="76"/>
                  <a:pt x="38" y="76"/>
                </a:cubicBezTo>
                <a:cubicBezTo>
                  <a:pt x="42" y="77"/>
                  <a:pt x="46" y="77"/>
                  <a:pt x="51" y="76"/>
                </a:cubicBezTo>
                <a:cubicBezTo>
                  <a:pt x="62" y="88"/>
                  <a:pt x="62" y="88"/>
                  <a:pt x="62" y="88"/>
                </a:cubicBezTo>
                <a:cubicBezTo>
                  <a:pt x="76" y="79"/>
                  <a:pt x="76" y="79"/>
                  <a:pt x="76" y="79"/>
                </a:cubicBezTo>
                <a:cubicBezTo>
                  <a:pt x="71" y="64"/>
                  <a:pt x="71" y="64"/>
                  <a:pt x="71" y="64"/>
                </a:cubicBezTo>
                <a:cubicBezTo>
                  <a:pt x="73" y="61"/>
                  <a:pt x="76" y="57"/>
                  <a:pt x="77" y="53"/>
                </a:cubicBezTo>
                <a:lnTo>
                  <a:pt x="93" y="49"/>
                </a:lnTo>
                <a:close/>
                <a:moveTo>
                  <a:pt x="28" y="51"/>
                </a:moveTo>
                <a:cubicBezTo>
                  <a:pt x="23" y="42"/>
                  <a:pt x="26" y="31"/>
                  <a:pt x="34" y="25"/>
                </a:cubicBezTo>
                <a:cubicBezTo>
                  <a:pt x="43" y="20"/>
                  <a:pt x="55" y="23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5" y="41"/>
                  <a:pt x="62" y="52"/>
                  <a:pt x="53" y="57"/>
                </a:cubicBezTo>
                <a:cubicBezTo>
                  <a:pt x="47" y="61"/>
                  <a:pt x="39" y="60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1" y="55"/>
                  <a:pt x="29" y="53"/>
                  <a:pt x="28" y="51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070">
            <a:extLst>
              <a:ext uri="{FF2B5EF4-FFF2-40B4-BE49-F238E27FC236}">
                <a16:creationId xmlns:a16="http://schemas.microsoft.com/office/drawing/2014/main" id="{9D260F5B-2425-4906-8AC4-A0B608639684}"/>
              </a:ext>
            </a:extLst>
          </p:cNvPr>
          <p:cNvSpPr>
            <a:spLocks noEditPoints="1"/>
          </p:cNvSpPr>
          <p:nvPr/>
        </p:nvSpPr>
        <p:spPr bwMode="auto">
          <a:xfrm>
            <a:off x="4587975" y="2168262"/>
            <a:ext cx="295275" cy="276225"/>
          </a:xfrm>
          <a:custGeom>
            <a:avLst/>
            <a:gdLst>
              <a:gd name="T0" fmla="*/ 80 w 99"/>
              <a:gd name="T1" fmla="*/ 29 h 93"/>
              <a:gd name="T2" fmla="*/ 76 w 99"/>
              <a:gd name="T3" fmla="*/ 23 h 93"/>
              <a:gd name="T4" fmla="*/ 81 w 99"/>
              <a:gd name="T5" fmla="*/ 8 h 93"/>
              <a:gd name="T6" fmla="*/ 67 w 99"/>
              <a:gd name="T7" fmla="*/ 0 h 93"/>
              <a:gd name="T8" fmla="*/ 56 w 99"/>
              <a:gd name="T9" fmla="*/ 12 h 93"/>
              <a:gd name="T10" fmla="*/ 43 w 99"/>
              <a:gd name="T11" fmla="*/ 12 h 93"/>
              <a:gd name="T12" fmla="*/ 31 w 99"/>
              <a:gd name="T13" fmla="*/ 0 h 93"/>
              <a:gd name="T14" fmla="*/ 18 w 99"/>
              <a:gd name="T15" fmla="*/ 8 h 93"/>
              <a:gd name="T16" fmla="*/ 23 w 99"/>
              <a:gd name="T17" fmla="*/ 24 h 93"/>
              <a:gd name="T18" fmla="*/ 16 w 99"/>
              <a:gd name="T19" fmla="*/ 35 h 93"/>
              <a:gd name="T20" fmla="*/ 0 w 99"/>
              <a:gd name="T21" fmla="*/ 39 h 93"/>
              <a:gd name="T22" fmla="*/ 1 w 99"/>
              <a:gd name="T23" fmla="*/ 55 h 93"/>
              <a:gd name="T24" fmla="*/ 16 w 99"/>
              <a:gd name="T25" fmla="*/ 58 h 93"/>
              <a:gd name="T26" fmla="*/ 19 w 99"/>
              <a:gd name="T27" fmla="*/ 64 h 93"/>
              <a:gd name="T28" fmla="*/ 23 w 99"/>
              <a:gd name="T29" fmla="*/ 70 h 93"/>
              <a:gd name="T30" fmla="*/ 18 w 99"/>
              <a:gd name="T31" fmla="*/ 85 h 93"/>
              <a:gd name="T32" fmla="*/ 32 w 99"/>
              <a:gd name="T33" fmla="*/ 93 h 93"/>
              <a:gd name="T34" fmla="*/ 43 w 99"/>
              <a:gd name="T35" fmla="*/ 81 h 93"/>
              <a:gd name="T36" fmla="*/ 56 w 99"/>
              <a:gd name="T37" fmla="*/ 81 h 93"/>
              <a:gd name="T38" fmla="*/ 67 w 99"/>
              <a:gd name="T39" fmla="*/ 93 h 93"/>
              <a:gd name="T40" fmla="*/ 81 w 99"/>
              <a:gd name="T41" fmla="*/ 85 h 93"/>
              <a:gd name="T42" fmla="*/ 76 w 99"/>
              <a:gd name="T43" fmla="*/ 69 h 93"/>
              <a:gd name="T44" fmla="*/ 83 w 99"/>
              <a:gd name="T45" fmla="*/ 58 h 93"/>
              <a:gd name="T46" fmla="*/ 99 w 99"/>
              <a:gd name="T47" fmla="*/ 54 h 93"/>
              <a:gd name="T48" fmla="*/ 98 w 99"/>
              <a:gd name="T49" fmla="*/ 38 h 93"/>
              <a:gd name="T50" fmla="*/ 82 w 99"/>
              <a:gd name="T51" fmla="*/ 35 h 93"/>
              <a:gd name="T52" fmla="*/ 80 w 99"/>
              <a:gd name="T53" fmla="*/ 29 h 93"/>
              <a:gd name="T54" fmla="*/ 59 w 99"/>
              <a:gd name="T55" fmla="*/ 62 h 93"/>
              <a:gd name="T56" fmla="*/ 34 w 99"/>
              <a:gd name="T57" fmla="*/ 56 h 93"/>
              <a:gd name="T58" fmla="*/ 40 w 99"/>
              <a:gd name="T59" fmla="*/ 31 h 93"/>
              <a:gd name="T60" fmla="*/ 65 w 99"/>
              <a:gd name="T61" fmla="*/ 37 h 93"/>
              <a:gd name="T62" fmla="*/ 59 w 99"/>
              <a:gd name="T63" fmla="*/ 6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3">
                <a:moveTo>
                  <a:pt x="80" y="29"/>
                </a:moveTo>
                <a:cubicBezTo>
                  <a:pt x="79" y="27"/>
                  <a:pt x="77" y="25"/>
                  <a:pt x="76" y="23"/>
                </a:cubicBezTo>
                <a:cubicBezTo>
                  <a:pt x="81" y="8"/>
                  <a:pt x="81" y="8"/>
                  <a:pt x="81" y="8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12"/>
                  <a:pt x="56" y="12"/>
                  <a:pt x="56" y="12"/>
                </a:cubicBezTo>
                <a:cubicBezTo>
                  <a:pt x="51" y="11"/>
                  <a:pt x="47" y="11"/>
                  <a:pt x="43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8"/>
                  <a:pt x="18" y="8"/>
                  <a:pt x="18" y="8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7"/>
                  <a:pt x="18" y="31"/>
                  <a:pt x="16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6" y="58"/>
                  <a:pt x="16" y="58"/>
                  <a:pt x="16" y="58"/>
                </a:cubicBezTo>
                <a:cubicBezTo>
                  <a:pt x="17" y="61"/>
                  <a:pt x="18" y="62"/>
                  <a:pt x="19" y="64"/>
                </a:cubicBezTo>
                <a:cubicBezTo>
                  <a:pt x="20" y="66"/>
                  <a:pt x="22" y="68"/>
                  <a:pt x="23" y="70"/>
                </a:cubicBezTo>
                <a:cubicBezTo>
                  <a:pt x="18" y="85"/>
                  <a:pt x="18" y="85"/>
                  <a:pt x="18" y="85"/>
                </a:cubicBezTo>
                <a:cubicBezTo>
                  <a:pt x="32" y="93"/>
                  <a:pt x="32" y="93"/>
                  <a:pt x="32" y="93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2"/>
                  <a:pt x="52" y="82"/>
                  <a:pt x="56" y="81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85"/>
                  <a:pt x="81" y="85"/>
                  <a:pt x="81" y="85"/>
                </a:cubicBezTo>
                <a:cubicBezTo>
                  <a:pt x="76" y="69"/>
                  <a:pt x="76" y="69"/>
                  <a:pt x="76" y="69"/>
                </a:cubicBezTo>
                <a:cubicBezTo>
                  <a:pt x="79" y="66"/>
                  <a:pt x="81" y="62"/>
                  <a:pt x="83" y="5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38"/>
                  <a:pt x="98" y="38"/>
                  <a:pt x="98" y="38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3"/>
                  <a:pt x="81" y="31"/>
                  <a:pt x="80" y="29"/>
                </a:cubicBezTo>
                <a:close/>
                <a:moveTo>
                  <a:pt x="59" y="62"/>
                </a:moveTo>
                <a:cubicBezTo>
                  <a:pt x="50" y="68"/>
                  <a:pt x="39" y="65"/>
                  <a:pt x="34" y="56"/>
                </a:cubicBezTo>
                <a:cubicBezTo>
                  <a:pt x="28" y="47"/>
                  <a:pt x="31" y="36"/>
                  <a:pt x="40" y="31"/>
                </a:cubicBezTo>
                <a:cubicBezTo>
                  <a:pt x="49" y="25"/>
                  <a:pt x="60" y="28"/>
                  <a:pt x="65" y="37"/>
                </a:cubicBezTo>
                <a:cubicBezTo>
                  <a:pt x="71" y="46"/>
                  <a:pt x="68" y="57"/>
                  <a:pt x="59" y="6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071">
            <a:extLst>
              <a:ext uri="{FF2B5EF4-FFF2-40B4-BE49-F238E27FC236}">
                <a16:creationId xmlns:a16="http://schemas.microsoft.com/office/drawing/2014/main" id="{DC08269E-B9F8-4004-A6A2-8E67D97820F9}"/>
              </a:ext>
            </a:extLst>
          </p:cNvPr>
          <p:cNvSpPr>
            <a:spLocks noEditPoints="1"/>
          </p:cNvSpPr>
          <p:nvPr/>
        </p:nvSpPr>
        <p:spPr bwMode="auto">
          <a:xfrm>
            <a:off x="4845150" y="2406387"/>
            <a:ext cx="277813" cy="261938"/>
          </a:xfrm>
          <a:custGeom>
            <a:avLst/>
            <a:gdLst>
              <a:gd name="T0" fmla="*/ 93 w 93"/>
              <a:gd name="T1" fmla="*/ 49 h 88"/>
              <a:gd name="T2" fmla="*/ 93 w 93"/>
              <a:gd name="T3" fmla="*/ 37 h 88"/>
              <a:gd name="T4" fmla="*/ 93 w 93"/>
              <a:gd name="T5" fmla="*/ 33 h 88"/>
              <a:gd name="T6" fmla="*/ 80 w 93"/>
              <a:gd name="T7" fmla="*/ 30 h 88"/>
              <a:gd name="T8" fmla="*/ 77 w 93"/>
              <a:gd name="T9" fmla="*/ 29 h 88"/>
              <a:gd name="T10" fmla="*/ 74 w 93"/>
              <a:gd name="T11" fmla="*/ 23 h 88"/>
              <a:gd name="T12" fmla="*/ 70 w 93"/>
              <a:gd name="T13" fmla="*/ 18 h 88"/>
              <a:gd name="T14" fmla="*/ 74 w 93"/>
              <a:gd name="T15" fmla="*/ 5 h 88"/>
              <a:gd name="T16" fmla="*/ 66 w 93"/>
              <a:gd name="T17" fmla="*/ 0 h 88"/>
              <a:gd name="T18" fmla="*/ 55 w 93"/>
              <a:gd name="T19" fmla="*/ 12 h 88"/>
              <a:gd name="T20" fmla="*/ 42 w 93"/>
              <a:gd name="T21" fmla="*/ 12 h 88"/>
              <a:gd name="T22" fmla="*/ 31 w 93"/>
              <a:gd name="T23" fmla="*/ 0 h 88"/>
              <a:gd name="T24" fmla="*/ 17 w 93"/>
              <a:gd name="T25" fmla="*/ 8 h 88"/>
              <a:gd name="T26" fmla="*/ 22 w 93"/>
              <a:gd name="T27" fmla="*/ 24 h 88"/>
              <a:gd name="T28" fmla="*/ 15 w 93"/>
              <a:gd name="T29" fmla="*/ 35 h 88"/>
              <a:gd name="T30" fmla="*/ 0 w 93"/>
              <a:gd name="T31" fmla="*/ 39 h 88"/>
              <a:gd name="T32" fmla="*/ 0 w 93"/>
              <a:gd name="T33" fmla="*/ 51 h 88"/>
              <a:gd name="T34" fmla="*/ 11 w 93"/>
              <a:gd name="T35" fmla="*/ 53 h 88"/>
              <a:gd name="T36" fmla="*/ 13 w 93"/>
              <a:gd name="T37" fmla="*/ 58 h 88"/>
              <a:gd name="T38" fmla="*/ 16 w 93"/>
              <a:gd name="T39" fmla="*/ 58 h 88"/>
              <a:gd name="T40" fmla="*/ 18 w 93"/>
              <a:gd name="T41" fmla="*/ 64 h 88"/>
              <a:gd name="T42" fmla="*/ 22 w 93"/>
              <a:gd name="T43" fmla="*/ 70 h 88"/>
              <a:gd name="T44" fmla="*/ 18 w 93"/>
              <a:gd name="T45" fmla="*/ 83 h 88"/>
              <a:gd name="T46" fmla="*/ 27 w 93"/>
              <a:gd name="T47" fmla="*/ 88 h 88"/>
              <a:gd name="T48" fmla="*/ 38 w 93"/>
              <a:gd name="T49" fmla="*/ 76 h 88"/>
              <a:gd name="T50" fmla="*/ 51 w 93"/>
              <a:gd name="T51" fmla="*/ 75 h 88"/>
              <a:gd name="T52" fmla="*/ 62 w 93"/>
              <a:gd name="T53" fmla="*/ 87 h 88"/>
              <a:gd name="T54" fmla="*/ 76 w 93"/>
              <a:gd name="T55" fmla="*/ 79 h 88"/>
              <a:gd name="T56" fmla="*/ 71 w 93"/>
              <a:gd name="T57" fmla="*/ 64 h 88"/>
              <a:gd name="T58" fmla="*/ 77 w 93"/>
              <a:gd name="T59" fmla="*/ 52 h 88"/>
              <a:gd name="T60" fmla="*/ 93 w 93"/>
              <a:gd name="T61" fmla="*/ 49 h 88"/>
              <a:gd name="T62" fmla="*/ 28 w 93"/>
              <a:gd name="T63" fmla="*/ 50 h 88"/>
              <a:gd name="T64" fmla="*/ 34 w 93"/>
              <a:gd name="T65" fmla="*/ 25 h 88"/>
              <a:gd name="T66" fmla="*/ 60 w 93"/>
              <a:gd name="T67" fmla="*/ 32 h 88"/>
              <a:gd name="T68" fmla="*/ 60 w 93"/>
              <a:gd name="T69" fmla="*/ 32 h 88"/>
              <a:gd name="T70" fmla="*/ 53 w 93"/>
              <a:gd name="T71" fmla="*/ 57 h 88"/>
              <a:gd name="T72" fmla="*/ 33 w 93"/>
              <a:gd name="T73" fmla="*/ 56 h 88"/>
              <a:gd name="T74" fmla="*/ 33 w 93"/>
              <a:gd name="T75" fmla="*/ 56 h 88"/>
              <a:gd name="T76" fmla="*/ 28 w 93"/>
              <a:gd name="T77" fmla="*/ 5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3" h="88">
                <a:moveTo>
                  <a:pt x="93" y="49"/>
                </a:moveTo>
                <a:cubicBezTo>
                  <a:pt x="93" y="37"/>
                  <a:pt x="93" y="37"/>
                  <a:pt x="93" y="37"/>
                </a:cubicBezTo>
                <a:cubicBezTo>
                  <a:pt x="93" y="33"/>
                  <a:pt x="93" y="33"/>
                  <a:pt x="93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27"/>
                  <a:pt x="75" y="25"/>
                  <a:pt x="74" y="23"/>
                </a:cubicBezTo>
                <a:cubicBezTo>
                  <a:pt x="73" y="21"/>
                  <a:pt x="72" y="19"/>
                  <a:pt x="70" y="18"/>
                </a:cubicBezTo>
                <a:cubicBezTo>
                  <a:pt x="74" y="5"/>
                  <a:pt x="74" y="5"/>
                  <a:pt x="74" y="5"/>
                </a:cubicBezTo>
                <a:cubicBezTo>
                  <a:pt x="66" y="0"/>
                  <a:pt x="66" y="0"/>
                  <a:pt x="66" y="0"/>
                </a:cubicBezTo>
                <a:cubicBezTo>
                  <a:pt x="55" y="12"/>
                  <a:pt x="55" y="12"/>
                  <a:pt x="55" y="12"/>
                </a:cubicBezTo>
                <a:cubicBezTo>
                  <a:pt x="51" y="11"/>
                  <a:pt x="46" y="11"/>
                  <a:pt x="42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7" y="8"/>
                  <a:pt x="17" y="8"/>
                  <a:pt x="17" y="8"/>
                </a:cubicBezTo>
                <a:cubicBezTo>
                  <a:pt x="22" y="24"/>
                  <a:pt x="22" y="24"/>
                  <a:pt x="22" y="24"/>
                </a:cubicBezTo>
                <a:cubicBezTo>
                  <a:pt x="19" y="27"/>
                  <a:pt x="17" y="31"/>
                  <a:pt x="15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1"/>
                  <a:pt x="0" y="51"/>
                  <a:pt x="0" y="51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5"/>
                  <a:pt x="12" y="56"/>
                  <a:pt x="13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60"/>
                  <a:pt x="17" y="62"/>
                  <a:pt x="18" y="64"/>
                </a:cubicBezTo>
                <a:cubicBezTo>
                  <a:pt x="20" y="66"/>
                  <a:pt x="21" y="68"/>
                  <a:pt x="22" y="70"/>
                </a:cubicBezTo>
                <a:cubicBezTo>
                  <a:pt x="18" y="83"/>
                  <a:pt x="18" y="83"/>
                  <a:pt x="18" y="83"/>
                </a:cubicBezTo>
                <a:cubicBezTo>
                  <a:pt x="27" y="88"/>
                  <a:pt x="27" y="88"/>
                  <a:pt x="27" y="88"/>
                </a:cubicBezTo>
                <a:cubicBezTo>
                  <a:pt x="38" y="76"/>
                  <a:pt x="38" y="76"/>
                  <a:pt x="38" y="76"/>
                </a:cubicBezTo>
                <a:cubicBezTo>
                  <a:pt x="42" y="76"/>
                  <a:pt x="46" y="76"/>
                  <a:pt x="51" y="75"/>
                </a:cubicBezTo>
                <a:cubicBezTo>
                  <a:pt x="62" y="87"/>
                  <a:pt x="62" y="87"/>
                  <a:pt x="62" y="87"/>
                </a:cubicBezTo>
                <a:cubicBezTo>
                  <a:pt x="76" y="79"/>
                  <a:pt x="76" y="79"/>
                  <a:pt x="76" y="79"/>
                </a:cubicBezTo>
                <a:cubicBezTo>
                  <a:pt x="71" y="64"/>
                  <a:pt x="71" y="64"/>
                  <a:pt x="71" y="64"/>
                </a:cubicBezTo>
                <a:cubicBezTo>
                  <a:pt x="73" y="60"/>
                  <a:pt x="76" y="56"/>
                  <a:pt x="77" y="52"/>
                </a:cubicBezTo>
                <a:lnTo>
                  <a:pt x="93" y="49"/>
                </a:lnTo>
                <a:close/>
                <a:moveTo>
                  <a:pt x="28" y="50"/>
                </a:moveTo>
                <a:cubicBezTo>
                  <a:pt x="23" y="42"/>
                  <a:pt x="26" y="30"/>
                  <a:pt x="34" y="25"/>
                </a:cubicBezTo>
                <a:cubicBezTo>
                  <a:pt x="43" y="20"/>
                  <a:pt x="55" y="23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5" y="40"/>
                  <a:pt x="62" y="52"/>
                  <a:pt x="53" y="57"/>
                </a:cubicBezTo>
                <a:cubicBezTo>
                  <a:pt x="47" y="61"/>
                  <a:pt x="39" y="60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1" y="54"/>
                  <a:pt x="29" y="53"/>
                  <a:pt x="28" y="50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072">
            <a:extLst>
              <a:ext uri="{FF2B5EF4-FFF2-40B4-BE49-F238E27FC236}">
                <a16:creationId xmlns:a16="http://schemas.microsoft.com/office/drawing/2014/main" id="{F567F277-092B-42FD-8BF8-F583AB46F656}"/>
              </a:ext>
            </a:extLst>
          </p:cNvPr>
          <p:cNvSpPr>
            <a:spLocks noEditPoints="1"/>
          </p:cNvSpPr>
          <p:nvPr/>
        </p:nvSpPr>
        <p:spPr bwMode="auto">
          <a:xfrm>
            <a:off x="4826100" y="2392099"/>
            <a:ext cx="296863" cy="276225"/>
          </a:xfrm>
          <a:custGeom>
            <a:avLst/>
            <a:gdLst>
              <a:gd name="T0" fmla="*/ 80 w 99"/>
              <a:gd name="T1" fmla="*/ 29 h 93"/>
              <a:gd name="T2" fmla="*/ 76 w 99"/>
              <a:gd name="T3" fmla="*/ 23 h 93"/>
              <a:gd name="T4" fmla="*/ 81 w 99"/>
              <a:gd name="T5" fmla="*/ 8 h 93"/>
              <a:gd name="T6" fmla="*/ 67 w 99"/>
              <a:gd name="T7" fmla="*/ 0 h 93"/>
              <a:gd name="T8" fmla="*/ 56 w 99"/>
              <a:gd name="T9" fmla="*/ 12 h 93"/>
              <a:gd name="T10" fmla="*/ 43 w 99"/>
              <a:gd name="T11" fmla="*/ 12 h 93"/>
              <a:gd name="T12" fmla="*/ 31 w 99"/>
              <a:gd name="T13" fmla="*/ 0 h 93"/>
              <a:gd name="T14" fmla="*/ 18 w 99"/>
              <a:gd name="T15" fmla="*/ 8 h 93"/>
              <a:gd name="T16" fmla="*/ 23 w 99"/>
              <a:gd name="T17" fmla="*/ 24 h 93"/>
              <a:gd name="T18" fmla="*/ 16 w 99"/>
              <a:gd name="T19" fmla="*/ 35 h 93"/>
              <a:gd name="T20" fmla="*/ 0 w 99"/>
              <a:gd name="T21" fmla="*/ 39 h 93"/>
              <a:gd name="T22" fmla="*/ 1 w 99"/>
              <a:gd name="T23" fmla="*/ 55 h 93"/>
              <a:gd name="T24" fmla="*/ 16 w 99"/>
              <a:gd name="T25" fmla="*/ 58 h 93"/>
              <a:gd name="T26" fmla="*/ 19 w 99"/>
              <a:gd name="T27" fmla="*/ 64 h 93"/>
              <a:gd name="T28" fmla="*/ 23 w 99"/>
              <a:gd name="T29" fmla="*/ 69 h 93"/>
              <a:gd name="T30" fmla="*/ 18 w 99"/>
              <a:gd name="T31" fmla="*/ 85 h 93"/>
              <a:gd name="T32" fmla="*/ 32 w 99"/>
              <a:gd name="T33" fmla="*/ 93 h 93"/>
              <a:gd name="T34" fmla="*/ 43 w 99"/>
              <a:gd name="T35" fmla="*/ 81 h 93"/>
              <a:gd name="T36" fmla="*/ 56 w 99"/>
              <a:gd name="T37" fmla="*/ 81 h 93"/>
              <a:gd name="T38" fmla="*/ 67 w 99"/>
              <a:gd name="T39" fmla="*/ 93 h 93"/>
              <a:gd name="T40" fmla="*/ 81 w 99"/>
              <a:gd name="T41" fmla="*/ 84 h 93"/>
              <a:gd name="T42" fmla="*/ 76 w 99"/>
              <a:gd name="T43" fmla="*/ 69 h 93"/>
              <a:gd name="T44" fmla="*/ 83 w 99"/>
              <a:gd name="T45" fmla="*/ 58 h 93"/>
              <a:gd name="T46" fmla="*/ 99 w 99"/>
              <a:gd name="T47" fmla="*/ 54 h 93"/>
              <a:gd name="T48" fmla="*/ 98 w 99"/>
              <a:gd name="T49" fmla="*/ 38 h 93"/>
              <a:gd name="T50" fmla="*/ 82 w 99"/>
              <a:gd name="T51" fmla="*/ 34 h 93"/>
              <a:gd name="T52" fmla="*/ 80 w 99"/>
              <a:gd name="T53" fmla="*/ 29 h 93"/>
              <a:gd name="T54" fmla="*/ 59 w 99"/>
              <a:gd name="T55" fmla="*/ 62 h 93"/>
              <a:gd name="T56" fmla="*/ 34 w 99"/>
              <a:gd name="T57" fmla="*/ 56 h 93"/>
              <a:gd name="T58" fmla="*/ 40 w 99"/>
              <a:gd name="T59" fmla="*/ 30 h 93"/>
              <a:gd name="T60" fmla="*/ 65 w 99"/>
              <a:gd name="T61" fmla="*/ 37 h 93"/>
              <a:gd name="T62" fmla="*/ 59 w 99"/>
              <a:gd name="T63" fmla="*/ 6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3">
                <a:moveTo>
                  <a:pt x="80" y="29"/>
                </a:moveTo>
                <a:cubicBezTo>
                  <a:pt x="79" y="27"/>
                  <a:pt x="77" y="25"/>
                  <a:pt x="76" y="23"/>
                </a:cubicBezTo>
                <a:cubicBezTo>
                  <a:pt x="81" y="8"/>
                  <a:pt x="81" y="8"/>
                  <a:pt x="81" y="8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12"/>
                  <a:pt x="56" y="12"/>
                  <a:pt x="56" y="12"/>
                </a:cubicBezTo>
                <a:cubicBezTo>
                  <a:pt x="51" y="11"/>
                  <a:pt x="47" y="11"/>
                  <a:pt x="43" y="12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8"/>
                  <a:pt x="18" y="8"/>
                  <a:pt x="18" y="8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7"/>
                  <a:pt x="18" y="31"/>
                  <a:pt x="16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6" y="58"/>
                  <a:pt x="16" y="58"/>
                  <a:pt x="16" y="58"/>
                </a:cubicBezTo>
                <a:cubicBezTo>
                  <a:pt x="17" y="60"/>
                  <a:pt x="18" y="62"/>
                  <a:pt x="19" y="64"/>
                </a:cubicBezTo>
                <a:cubicBezTo>
                  <a:pt x="20" y="66"/>
                  <a:pt x="22" y="68"/>
                  <a:pt x="23" y="69"/>
                </a:cubicBezTo>
                <a:cubicBezTo>
                  <a:pt x="18" y="85"/>
                  <a:pt x="18" y="85"/>
                  <a:pt x="18" y="85"/>
                </a:cubicBezTo>
                <a:cubicBezTo>
                  <a:pt x="32" y="93"/>
                  <a:pt x="32" y="93"/>
                  <a:pt x="32" y="93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2"/>
                  <a:pt x="52" y="82"/>
                  <a:pt x="56" y="81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84"/>
                  <a:pt x="81" y="84"/>
                  <a:pt x="81" y="84"/>
                </a:cubicBezTo>
                <a:cubicBezTo>
                  <a:pt x="76" y="69"/>
                  <a:pt x="76" y="69"/>
                  <a:pt x="76" y="69"/>
                </a:cubicBezTo>
                <a:cubicBezTo>
                  <a:pt x="79" y="66"/>
                  <a:pt x="81" y="62"/>
                  <a:pt x="83" y="5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38"/>
                  <a:pt x="98" y="38"/>
                  <a:pt x="98" y="38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2"/>
                  <a:pt x="81" y="30"/>
                  <a:pt x="80" y="29"/>
                </a:cubicBezTo>
                <a:close/>
                <a:moveTo>
                  <a:pt x="59" y="62"/>
                </a:moveTo>
                <a:cubicBezTo>
                  <a:pt x="50" y="67"/>
                  <a:pt x="39" y="65"/>
                  <a:pt x="34" y="56"/>
                </a:cubicBezTo>
                <a:cubicBezTo>
                  <a:pt x="28" y="47"/>
                  <a:pt x="31" y="36"/>
                  <a:pt x="40" y="30"/>
                </a:cubicBezTo>
                <a:cubicBezTo>
                  <a:pt x="49" y="25"/>
                  <a:pt x="60" y="28"/>
                  <a:pt x="65" y="37"/>
                </a:cubicBezTo>
                <a:cubicBezTo>
                  <a:pt x="71" y="46"/>
                  <a:pt x="68" y="57"/>
                  <a:pt x="59" y="62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118">
            <a:extLst>
              <a:ext uri="{FF2B5EF4-FFF2-40B4-BE49-F238E27FC236}">
                <a16:creationId xmlns:a16="http://schemas.microsoft.com/office/drawing/2014/main" id="{92FDA08A-0A36-47CE-9FE1-49C3E3AC564F}"/>
              </a:ext>
            </a:extLst>
          </p:cNvPr>
          <p:cNvSpPr>
            <a:spLocks/>
          </p:cNvSpPr>
          <p:nvPr/>
        </p:nvSpPr>
        <p:spPr bwMode="auto">
          <a:xfrm>
            <a:off x="4394300" y="2952487"/>
            <a:ext cx="92075" cy="211138"/>
          </a:xfrm>
          <a:custGeom>
            <a:avLst/>
            <a:gdLst>
              <a:gd name="T0" fmla="*/ 31 w 31"/>
              <a:gd name="T1" fmla="*/ 0 h 71"/>
              <a:gd name="T2" fmla="*/ 31 w 31"/>
              <a:gd name="T3" fmla="*/ 51 h 71"/>
              <a:gd name="T4" fmla="*/ 26 w 31"/>
              <a:gd name="T5" fmla="*/ 62 h 71"/>
              <a:gd name="T6" fmla="*/ 15 w 31"/>
              <a:gd name="T7" fmla="*/ 71 h 71"/>
              <a:gd name="T8" fmla="*/ 5 w 31"/>
              <a:gd name="T9" fmla="*/ 62 h 71"/>
              <a:gd name="T10" fmla="*/ 0 w 31"/>
              <a:gd name="T11" fmla="*/ 51 h 71"/>
              <a:gd name="T12" fmla="*/ 0 w 31"/>
              <a:gd name="T13" fmla="*/ 0 h 71"/>
              <a:gd name="T14" fmla="*/ 31 w 31"/>
              <a:gd name="T1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71">
                <a:moveTo>
                  <a:pt x="31" y="0"/>
                </a:moveTo>
                <a:cubicBezTo>
                  <a:pt x="31" y="51"/>
                  <a:pt x="31" y="51"/>
                  <a:pt x="31" y="51"/>
                </a:cubicBezTo>
                <a:cubicBezTo>
                  <a:pt x="31" y="55"/>
                  <a:pt x="29" y="59"/>
                  <a:pt x="26" y="62"/>
                </a:cubicBezTo>
                <a:cubicBezTo>
                  <a:pt x="15" y="71"/>
                  <a:pt x="15" y="71"/>
                  <a:pt x="15" y="71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59"/>
                  <a:pt x="0" y="55"/>
                  <a:pt x="0" y="51"/>
                </a:cubicBezTo>
                <a:cubicBezTo>
                  <a:pt x="0" y="0"/>
                  <a:pt x="0" y="0"/>
                  <a:pt x="0" y="0"/>
                </a:cubicBezTo>
                <a:lnTo>
                  <a:pt x="31" y="0"/>
                </a:lnTo>
                <a:close/>
              </a:path>
            </a:pathLst>
          </a:custGeom>
          <a:solidFill>
            <a:srgbClr val="208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119">
            <a:extLst>
              <a:ext uri="{FF2B5EF4-FFF2-40B4-BE49-F238E27FC236}">
                <a16:creationId xmlns:a16="http://schemas.microsoft.com/office/drawing/2014/main" id="{BBEA02DC-E303-4ACB-A760-1D469E68C87F}"/>
              </a:ext>
            </a:extLst>
          </p:cNvPr>
          <p:cNvSpPr>
            <a:spLocks/>
          </p:cNvSpPr>
          <p:nvPr/>
        </p:nvSpPr>
        <p:spPr bwMode="auto">
          <a:xfrm>
            <a:off x="4214912" y="2376224"/>
            <a:ext cx="447675" cy="582613"/>
          </a:xfrm>
          <a:custGeom>
            <a:avLst/>
            <a:gdLst>
              <a:gd name="T0" fmla="*/ 125 w 150"/>
              <a:gd name="T1" fmla="*/ 143 h 195"/>
              <a:gd name="T2" fmla="*/ 94 w 150"/>
              <a:gd name="T3" fmla="*/ 180 h 195"/>
              <a:gd name="T4" fmla="*/ 89 w 150"/>
              <a:gd name="T5" fmla="*/ 195 h 195"/>
              <a:gd name="T6" fmla="*/ 83 w 150"/>
              <a:gd name="T7" fmla="*/ 195 h 195"/>
              <a:gd name="T8" fmla="*/ 83 w 150"/>
              <a:gd name="T9" fmla="*/ 126 h 195"/>
              <a:gd name="T10" fmla="*/ 95 w 150"/>
              <a:gd name="T11" fmla="*/ 126 h 195"/>
              <a:gd name="T12" fmla="*/ 103 w 150"/>
              <a:gd name="T13" fmla="*/ 116 h 195"/>
              <a:gd name="T14" fmla="*/ 89 w 150"/>
              <a:gd name="T15" fmla="*/ 101 h 195"/>
              <a:gd name="T16" fmla="*/ 76 w 150"/>
              <a:gd name="T17" fmla="*/ 115 h 195"/>
              <a:gd name="T18" fmla="*/ 76 w 150"/>
              <a:gd name="T19" fmla="*/ 195 h 195"/>
              <a:gd name="T20" fmla="*/ 59 w 150"/>
              <a:gd name="T21" fmla="*/ 195 h 195"/>
              <a:gd name="T22" fmla="*/ 55 w 150"/>
              <a:gd name="T23" fmla="*/ 180 h 195"/>
              <a:gd name="T24" fmla="*/ 23 w 150"/>
              <a:gd name="T25" fmla="*/ 141 h 195"/>
              <a:gd name="T26" fmla="*/ 0 w 150"/>
              <a:gd name="T27" fmla="*/ 85 h 195"/>
              <a:gd name="T28" fmla="*/ 6 w 150"/>
              <a:gd name="T29" fmla="*/ 60 h 195"/>
              <a:gd name="T30" fmla="*/ 143 w 150"/>
              <a:gd name="T31" fmla="*/ 60 h 195"/>
              <a:gd name="T32" fmla="*/ 148 w 150"/>
              <a:gd name="T33" fmla="*/ 78 h 195"/>
              <a:gd name="T34" fmla="*/ 125 w 150"/>
              <a:gd name="T35" fmla="*/ 143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0" h="195">
                <a:moveTo>
                  <a:pt x="125" y="143"/>
                </a:moveTo>
                <a:cubicBezTo>
                  <a:pt x="110" y="157"/>
                  <a:pt x="100" y="161"/>
                  <a:pt x="94" y="180"/>
                </a:cubicBezTo>
                <a:cubicBezTo>
                  <a:pt x="89" y="195"/>
                  <a:pt x="89" y="195"/>
                  <a:pt x="89" y="195"/>
                </a:cubicBezTo>
                <a:cubicBezTo>
                  <a:pt x="83" y="195"/>
                  <a:pt x="83" y="195"/>
                  <a:pt x="83" y="195"/>
                </a:cubicBezTo>
                <a:cubicBezTo>
                  <a:pt x="83" y="126"/>
                  <a:pt x="83" y="126"/>
                  <a:pt x="83" y="126"/>
                </a:cubicBezTo>
                <a:cubicBezTo>
                  <a:pt x="86" y="128"/>
                  <a:pt x="91" y="129"/>
                  <a:pt x="95" y="126"/>
                </a:cubicBezTo>
                <a:cubicBezTo>
                  <a:pt x="99" y="124"/>
                  <a:pt x="102" y="120"/>
                  <a:pt x="103" y="116"/>
                </a:cubicBezTo>
                <a:cubicBezTo>
                  <a:pt x="104" y="108"/>
                  <a:pt x="97" y="101"/>
                  <a:pt x="89" y="101"/>
                </a:cubicBezTo>
                <a:cubicBezTo>
                  <a:pt x="82" y="102"/>
                  <a:pt x="76" y="108"/>
                  <a:pt x="76" y="115"/>
                </a:cubicBezTo>
                <a:cubicBezTo>
                  <a:pt x="76" y="195"/>
                  <a:pt x="76" y="195"/>
                  <a:pt x="76" y="195"/>
                </a:cubicBezTo>
                <a:cubicBezTo>
                  <a:pt x="59" y="195"/>
                  <a:pt x="59" y="195"/>
                  <a:pt x="59" y="195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49" y="160"/>
                  <a:pt x="37" y="156"/>
                  <a:pt x="23" y="141"/>
                </a:cubicBezTo>
                <a:cubicBezTo>
                  <a:pt x="9" y="127"/>
                  <a:pt x="0" y="107"/>
                  <a:pt x="0" y="85"/>
                </a:cubicBezTo>
                <a:cubicBezTo>
                  <a:pt x="0" y="75"/>
                  <a:pt x="2" y="70"/>
                  <a:pt x="6" y="60"/>
                </a:cubicBezTo>
                <a:cubicBezTo>
                  <a:pt x="30" y="0"/>
                  <a:pt x="118" y="0"/>
                  <a:pt x="143" y="60"/>
                </a:cubicBezTo>
                <a:cubicBezTo>
                  <a:pt x="146" y="67"/>
                  <a:pt x="148" y="70"/>
                  <a:pt x="148" y="78"/>
                </a:cubicBezTo>
                <a:cubicBezTo>
                  <a:pt x="150" y="104"/>
                  <a:pt x="141" y="126"/>
                  <a:pt x="125" y="143"/>
                </a:cubicBezTo>
                <a:close/>
              </a:path>
            </a:pathLst>
          </a:custGeom>
          <a:solidFill>
            <a:srgbClr val="A5D4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120">
            <a:extLst>
              <a:ext uri="{FF2B5EF4-FFF2-40B4-BE49-F238E27FC236}">
                <a16:creationId xmlns:a16="http://schemas.microsoft.com/office/drawing/2014/main" id="{F0A25584-DAA6-41A7-A4A4-EB3D91BEBAD1}"/>
              </a:ext>
            </a:extLst>
          </p:cNvPr>
          <p:cNvSpPr>
            <a:spLocks/>
          </p:cNvSpPr>
          <p:nvPr/>
        </p:nvSpPr>
        <p:spPr bwMode="auto">
          <a:xfrm>
            <a:off x="4178400" y="2382574"/>
            <a:ext cx="484188" cy="576263"/>
          </a:xfrm>
          <a:custGeom>
            <a:avLst/>
            <a:gdLst>
              <a:gd name="T0" fmla="*/ 137 w 162"/>
              <a:gd name="T1" fmla="*/ 141 h 193"/>
              <a:gd name="T2" fmla="*/ 106 w 162"/>
              <a:gd name="T3" fmla="*/ 178 h 193"/>
              <a:gd name="T4" fmla="*/ 101 w 162"/>
              <a:gd name="T5" fmla="*/ 193 h 193"/>
              <a:gd name="T6" fmla="*/ 59 w 162"/>
              <a:gd name="T7" fmla="*/ 193 h 193"/>
              <a:gd name="T8" fmla="*/ 55 w 162"/>
              <a:gd name="T9" fmla="*/ 178 h 193"/>
              <a:gd name="T10" fmla="*/ 23 w 162"/>
              <a:gd name="T11" fmla="*/ 139 h 193"/>
              <a:gd name="T12" fmla="*/ 0 w 162"/>
              <a:gd name="T13" fmla="*/ 83 h 193"/>
              <a:gd name="T14" fmla="*/ 85 w 162"/>
              <a:gd name="T15" fmla="*/ 3 h 193"/>
              <a:gd name="T16" fmla="*/ 86 w 162"/>
              <a:gd name="T17" fmla="*/ 3 h 193"/>
              <a:gd name="T18" fmla="*/ 129 w 162"/>
              <a:gd name="T19" fmla="*/ 20 h 193"/>
              <a:gd name="T20" fmla="*/ 132 w 162"/>
              <a:gd name="T21" fmla="*/ 22 h 193"/>
              <a:gd name="T22" fmla="*/ 134 w 162"/>
              <a:gd name="T23" fmla="*/ 24 h 193"/>
              <a:gd name="T24" fmla="*/ 138 w 162"/>
              <a:gd name="T25" fmla="*/ 27 h 193"/>
              <a:gd name="T26" fmla="*/ 145 w 162"/>
              <a:gd name="T27" fmla="*/ 36 h 193"/>
              <a:gd name="T28" fmla="*/ 150 w 162"/>
              <a:gd name="T29" fmla="*/ 43 h 193"/>
              <a:gd name="T30" fmla="*/ 155 w 162"/>
              <a:gd name="T31" fmla="*/ 52 h 193"/>
              <a:gd name="T32" fmla="*/ 159 w 162"/>
              <a:gd name="T33" fmla="*/ 65 h 193"/>
              <a:gd name="T34" fmla="*/ 160 w 162"/>
              <a:gd name="T35" fmla="*/ 76 h 193"/>
              <a:gd name="T36" fmla="*/ 137 w 162"/>
              <a:gd name="T37" fmla="*/ 141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2" h="193">
                <a:moveTo>
                  <a:pt x="137" y="141"/>
                </a:moveTo>
                <a:cubicBezTo>
                  <a:pt x="122" y="155"/>
                  <a:pt x="112" y="159"/>
                  <a:pt x="106" y="178"/>
                </a:cubicBezTo>
                <a:cubicBezTo>
                  <a:pt x="101" y="193"/>
                  <a:pt x="101" y="193"/>
                  <a:pt x="101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49" y="158"/>
                  <a:pt x="37" y="154"/>
                  <a:pt x="23" y="139"/>
                </a:cubicBezTo>
                <a:cubicBezTo>
                  <a:pt x="9" y="125"/>
                  <a:pt x="0" y="105"/>
                  <a:pt x="0" y="83"/>
                </a:cubicBezTo>
                <a:cubicBezTo>
                  <a:pt x="0" y="37"/>
                  <a:pt x="39" y="0"/>
                  <a:pt x="85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102" y="4"/>
                  <a:pt x="117" y="10"/>
                  <a:pt x="129" y="20"/>
                </a:cubicBezTo>
                <a:cubicBezTo>
                  <a:pt x="130" y="20"/>
                  <a:pt x="131" y="21"/>
                  <a:pt x="132" y="22"/>
                </a:cubicBezTo>
                <a:cubicBezTo>
                  <a:pt x="133" y="23"/>
                  <a:pt x="134" y="23"/>
                  <a:pt x="134" y="24"/>
                </a:cubicBezTo>
                <a:cubicBezTo>
                  <a:pt x="136" y="25"/>
                  <a:pt x="137" y="26"/>
                  <a:pt x="138" y="27"/>
                </a:cubicBezTo>
                <a:cubicBezTo>
                  <a:pt x="141" y="30"/>
                  <a:pt x="143" y="33"/>
                  <a:pt x="145" y="36"/>
                </a:cubicBezTo>
                <a:cubicBezTo>
                  <a:pt x="147" y="38"/>
                  <a:pt x="149" y="41"/>
                  <a:pt x="150" y="43"/>
                </a:cubicBezTo>
                <a:cubicBezTo>
                  <a:pt x="152" y="46"/>
                  <a:pt x="153" y="49"/>
                  <a:pt x="155" y="52"/>
                </a:cubicBezTo>
                <a:cubicBezTo>
                  <a:pt x="156" y="56"/>
                  <a:pt x="158" y="61"/>
                  <a:pt x="159" y="65"/>
                </a:cubicBezTo>
                <a:cubicBezTo>
                  <a:pt x="159" y="69"/>
                  <a:pt x="160" y="72"/>
                  <a:pt x="160" y="76"/>
                </a:cubicBezTo>
                <a:cubicBezTo>
                  <a:pt x="162" y="102"/>
                  <a:pt x="153" y="124"/>
                  <a:pt x="137" y="141"/>
                </a:cubicBez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122">
            <a:extLst>
              <a:ext uri="{FF2B5EF4-FFF2-40B4-BE49-F238E27FC236}">
                <a16:creationId xmlns:a16="http://schemas.microsoft.com/office/drawing/2014/main" id="{B8AC4ECD-8CB4-46BB-9658-023F0B1422EE}"/>
              </a:ext>
            </a:extLst>
          </p:cNvPr>
          <p:cNvSpPr>
            <a:spLocks/>
          </p:cNvSpPr>
          <p:nvPr/>
        </p:nvSpPr>
        <p:spPr bwMode="auto">
          <a:xfrm>
            <a:off x="4351437" y="2952487"/>
            <a:ext cx="134938" cy="223838"/>
          </a:xfrm>
          <a:custGeom>
            <a:avLst/>
            <a:gdLst>
              <a:gd name="T0" fmla="*/ 45 w 45"/>
              <a:gd name="T1" fmla="*/ 0 h 75"/>
              <a:gd name="T2" fmla="*/ 45 w 45"/>
              <a:gd name="T3" fmla="*/ 51 h 75"/>
              <a:gd name="T4" fmla="*/ 40 w 45"/>
              <a:gd name="T5" fmla="*/ 62 h 75"/>
              <a:gd name="T6" fmla="*/ 29 w 45"/>
              <a:gd name="T7" fmla="*/ 71 h 75"/>
              <a:gd name="T8" fmla="*/ 29 w 45"/>
              <a:gd name="T9" fmla="*/ 72 h 75"/>
              <a:gd name="T10" fmla="*/ 16 w 45"/>
              <a:gd name="T11" fmla="*/ 72 h 75"/>
              <a:gd name="T12" fmla="*/ 5 w 45"/>
              <a:gd name="T13" fmla="*/ 62 h 75"/>
              <a:gd name="T14" fmla="*/ 0 w 45"/>
              <a:gd name="T15" fmla="*/ 51 h 75"/>
              <a:gd name="T16" fmla="*/ 0 w 45"/>
              <a:gd name="T17" fmla="*/ 0 h 75"/>
              <a:gd name="T18" fmla="*/ 45 w 45"/>
              <a:gd name="T1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75">
                <a:moveTo>
                  <a:pt x="45" y="0"/>
                </a:moveTo>
                <a:cubicBezTo>
                  <a:pt x="45" y="51"/>
                  <a:pt x="45" y="51"/>
                  <a:pt x="45" y="51"/>
                </a:cubicBezTo>
                <a:cubicBezTo>
                  <a:pt x="45" y="55"/>
                  <a:pt x="43" y="59"/>
                  <a:pt x="40" y="62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2"/>
                  <a:pt x="29" y="72"/>
                  <a:pt x="29" y="72"/>
                </a:cubicBezTo>
                <a:cubicBezTo>
                  <a:pt x="25" y="75"/>
                  <a:pt x="20" y="75"/>
                  <a:pt x="16" y="72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59"/>
                  <a:pt x="0" y="55"/>
                  <a:pt x="0" y="51"/>
                </a:cubicBezTo>
                <a:cubicBezTo>
                  <a:pt x="0" y="0"/>
                  <a:pt x="0" y="0"/>
                  <a:pt x="0" y="0"/>
                </a:cubicBezTo>
                <a:lnTo>
                  <a:pt x="45" y="0"/>
                </a:lnTo>
                <a:close/>
              </a:path>
            </a:pathLst>
          </a:cu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1123">
            <a:extLst>
              <a:ext uri="{FF2B5EF4-FFF2-40B4-BE49-F238E27FC236}">
                <a16:creationId xmlns:a16="http://schemas.microsoft.com/office/drawing/2014/main" id="{9D28B80D-5FC2-46A4-B149-05D0C3D86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1275" y="3000112"/>
            <a:ext cx="195263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1124">
            <a:extLst>
              <a:ext uri="{FF2B5EF4-FFF2-40B4-BE49-F238E27FC236}">
                <a16:creationId xmlns:a16="http://schemas.microsoft.com/office/drawing/2014/main" id="{A0BB2251-0F9F-46CE-AB03-D36850B3E0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1275" y="3047737"/>
            <a:ext cx="195263" cy="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1125">
            <a:extLst>
              <a:ext uri="{FF2B5EF4-FFF2-40B4-BE49-F238E27FC236}">
                <a16:creationId xmlns:a16="http://schemas.microsoft.com/office/drawing/2014/main" id="{83B8292B-FB65-4B61-AE16-6FFB2439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925" y="2668324"/>
            <a:ext cx="58738" cy="60325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1126">
            <a:extLst>
              <a:ext uri="{FF2B5EF4-FFF2-40B4-BE49-F238E27FC236}">
                <a16:creationId xmlns:a16="http://schemas.microsoft.com/office/drawing/2014/main" id="{945C7555-EAD7-4420-B719-1E47F2248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1925" y="2698487"/>
            <a:ext cx="0" cy="2476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Oval 1127">
            <a:extLst>
              <a:ext uri="{FF2B5EF4-FFF2-40B4-BE49-F238E27FC236}">
                <a16:creationId xmlns:a16="http://schemas.microsoft.com/office/drawing/2014/main" id="{ADFBD525-1370-4058-80E1-32B4DCFA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975" y="2668324"/>
            <a:ext cx="60325" cy="60325"/>
          </a:xfrm>
          <a:prstGeom prst="ellips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1128">
            <a:extLst>
              <a:ext uri="{FF2B5EF4-FFF2-40B4-BE49-F238E27FC236}">
                <a16:creationId xmlns:a16="http://schemas.microsoft.com/office/drawing/2014/main" id="{FE53A974-BE68-4A53-AE48-6502D73BB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4300" y="2698487"/>
            <a:ext cx="0" cy="247650"/>
          </a:xfrm>
          <a:prstGeom prst="line">
            <a:avLst/>
          </a:prstGeom>
          <a:noFill/>
          <a:ln w="23813" cap="rnd">
            <a:solidFill>
              <a:srgbClr val="2A1E2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9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1600" y="166288"/>
            <a:ext cx="4108751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Used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applications</a:t>
            </a:r>
            <a:endParaRPr lang="ko-KR" altLang="en-US" b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369620"/>
              </p:ext>
            </p:extLst>
          </p:nvPr>
        </p:nvGraphicFramePr>
        <p:xfrm>
          <a:off x="3419871" y="1131590"/>
          <a:ext cx="2022504" cy="3425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986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GitHub</a:t>
                      </a:r>
                      <a:endParaRPr lang="ko-KR" altLang="en-US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215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4765" marR="104765" marT="52382" marB="52382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39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For teamwork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0026" marR="110026" marT="55013" marB="55013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47598"/>
              </p:ext>
            </p:extLst>
          </p:nvPr>
        </p:nvGraphicFramePr>
        <p:xfrm>
          <a:off x="611561" y="936081"/>
          <a:ext cx="2198412" cy="37530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163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ko-KR" altLang="en-US" sz="3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8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28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sz="2100"/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28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sz="2100" dirty="0"/>
                    </a:p>
                  </a:txBody>
                  <a:tcPr marL="109738" marR="109738" marT="54868" marB="548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9738" marR="109738" marT="54868" marB="54868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6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Used for the code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96465" marR="96465" marT="48233" marB="48233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68144" y="1471884"/>
            <a:ext cx="3131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accent1"/>
                </a:solidFill>
                <a:cs typeface="Arial" pitchFamily="34" charset="0"/>
              </a:rPr>
              <a:t>About the project</a:t>
            </a:r>
            <a:endParaRPr lang="ko-KR" altLang="en-US" sz="2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71956" y="2045609"/>
            <a:ext cx="126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68144" y="2283718"/>
            <a:ext cx="29523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had to create a C++ program </a:t>
            </a:r>
          </a:p>
          <a:p>
            <a:r>
              <a:rPr lang="en-US" sz="1400" dirty="0"/>
              <a:t>which represents the operations </a:t>
            </a:r>
          </a:p>
          <a:p>
            <a:r>
              <a:rPr lang="en-US" sz="1400" dirty="0"/>
              <a:t>on sets realized as arrays where </a:t>
            </a:r>
          </a:p>
          <a:p>
            <a:r>
              <a:rPr lang="en-US" sz="1400" dirty="0"/>
              <a:t>the user can define the number of elements in the array, as the </a:t>
            </a:r>
          </a:p>
          <a:p>
            <a:r>
              <a:rPr lang="en-US" sz="1400" dirty="0"/>
              <a:t>elements have values you choose.</a:t>
            </a:r>
          </a:p>
          <a:p>
            <a:endParaRPr lang="bg-BG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5B7D19-467C-46B0-AFA0-7A243706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83718"/>
            <a:ext cx="1631104" cy="1571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DAD033-7C5A-48AA-ABD5-E0EB8334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74551"/>
            <a:ext cx="1807634" cy="18641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D4CCA9-C576-45F5-B890-178FAD0277E5}"/>
              </a:ext>
            </a:extLst>
          </p:cNvPr>
          <p:cNvSpPr/>
          <p:nvPr/>
        </p:nvSpPr>
        <p:spPr>
          <a:xfrm>
            <a:off x="5976296" y="3848156"/>
            <a:ext cx="126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15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95486"/>
            <a:ext cx="1537497" cy="704925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  <a:latin typeface="+mn-lt"/>
              </a:rPr>
              <a:t>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3845" y="1491630"/>
            <a:ext cx="220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code is separated into two files: </a:t>
            </a:r>
          </a:p>
          <a:p>
            <a:r>
              <a:rPr lang="en-US" sz="1600" i="1" dirty="0"/>
              <a:t>Source.cpp</a:t>
            </a:r>
            <a:r>
              <a:rPr lang="en-US" sz="1600" dirty="0"/>
              <a:t>, </a:t>
            </a:r>
            <a:r>
              <a:rPr lang="en-US" sz="1600" i="1" dirty="0" err="1"/>
              <a:t>Sets.h</a:t>
            </a:r>
            <a:endParaRPr lang="bg-BG" sz="1600" dirty="0"/>
          </a:p>
          <a:p>
            <a:endParaRPr lang="en-US" sz="1600" dirty="0"/>
          </a:p>
          <a:p>
            <a:r>
              <a:rPr lang="en-US" sz="1600" dirty="0"/>
              <a:t>There are a few </a:t>
            </a:r>
          </a:p>
          <a:p>
            <a:r>
              <a:rPr lang="en-US" sz="1600" dirty="0"/>
              <a:t>Easter eggs, made </a:t>
            </a:r>
          </a:p>
          <a:p>
            <a:r>
              <a:rPr lang="en-US" sz="1600" dirty="0"/>
              <a:t>for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In this video are </a:t>
            </a:r>
          </a:p>
          <a:p>
            <a:r>
              <a:rPr lang="en-US" sz="1600" dirty="0">
                <a:sym typeface="Wingdings" panose="05000000000000000000" pitchFamily="2" charset="2"/>
              </a:rPr>
              <a:t>shown the functions:</a:t>
            </a:r>
            <a:endParaRPr lang="bg-BG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4D38C7-8437-4888-A053-34A49C982CE0}"/>
              </a:ext>
            </a:extLst>
          </p:cNvPr>
          <p:cNvSpPr/>
          <p:nvPr/>
        </p:nvSpPr>
        <p:spPr>
          <a:xfrm>
            <a:off x="107504" y="966673"/>
            <a:ext cx="22326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Desktop 2020.11.03 - 15.35.06.03.DVR">
            <a:hlinkClick r:id="" action="ppaction://media"/>
            <a:extLst>
              <a:ext uri="{FF2B5EF4-FFF2-40B4-BE49-F238E27FC236}">
                <a16:creationId xmlns:a16="http://schemas.microsoft.com/office/drawing/2014/main" id="{D7661807-71F8-42D5-AAA5-AE0E1EFBA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2335" y="683934"/>
            <a:ext cx="6434161" cy="37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129</Words>
  <Application>Microsoft Office PowerPoint</Application>
  <PresentationFormat>On-screen Show (16:9)</PresentationFormat>
  <Paragraphs>62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맑은 고딕</vt:lpstr>
      <vt:lpstr>Arial</vt:lpstr>
      <vt:lpstr>Arial Unicode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Александра Димитрова Лалева</cp:lastModifiedBy>
  <cp:revision>96</cp:revision>
  <dcterms:created xsi:type="dcterms:W3CDTF">2016-12-05T23:26:54Z</dcterms:created>
  <dcterms:modified xsi:type="dcterms:W3CDTF">2020-11-03T15:43:00Z</dcterms:modified>
</cp:coreProperties>
</file>